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4275" r:id="rId2"/>
    <p:sldMasterId id="2147484314" r:id="rId3"/>
  </p:sldMasterIdLst>
  <p:notesMasterIdLst>
    <p:notesMasterId r:id="rId14"/>
  </p:notesMasterIdLst>
  <p:handoutMasterIdLst>
    <p:handoutMasterId r:id="rId15"/>
  </p:handoutMasterIdLst>
  <p:sldIdLst>
    <p:sldId id="366" r:id="rId4"/>
    <p:sldId id="443" r:id="rId5"/>
    <p:sldId id="421" r:id="rId6"/>
    <p:sldId id="445" r:id="rId7"/>
    <p:sldId id="422" r:id="rId8"/>
    <p:sldId id="447" r:id="rId9"/>
    <p:sldId id="446" r:id="rId10"/>
    <p:sldId id="448" r:id="rId11"/>
    <p:sldId id="256" r:id="rId12"/>
    <p:sldId id="449" r:id="rId13"/>
  </p:sldIdLst>
  <p:sldSz cx="12192000" cy="6858000"/>
  <p:notesSz cx="6810375"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00A6D3"/>
    <a:srgbClr val="FF3366"/>
    <a:srgbClr val="FF99FF"/>
    <a:srgbClr val="FF00FF"/>
    <a:srgbClr val="03417D"/>
    <a:srgbClr val="4AA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6395" autoAdjust="0"/>
  </p:normalViewPr>
  <p:slideViewPr>
    <p:cSldViewPr snapToGrid="0">
      <p:cViewPr varScale="1">
        <p:scale>
          <a:sx n="82" d="100"/>
          <a:sy n="82" d="100"/>
        </p:scale>
        <p:origin x="950"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6" d="100"/>
          <a:sy n="46" d="100"/>
        </p:scale>
        <p:origin x="273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B2855-0F72-4403-BEFB-90D961D9023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2576341F-4CFD-4F0A-BFEB-5352338BAA78}">
      <dgm:prSet phldrT="[Text]" custT="1"/>
      <dgm:spPr>
        <a:solidFill>
          <a:srgbClr val="E7E6E6"/>
        </a:solidFill>
        <a:ln w="12700" cap="flat" cmpd="sng" algn="ctr">
          <a:solidFill>
            <a:srgbClr val="FFFFFF">
              <a:hueOff val="0"/>
              <a:satOff val="0"/>
              <a:lumOff val="0"/>
              <a:alphaOff val="0"/>
            </a:srgbClr>
          </a:solidFill>
          <a:prstDash val="solid"/>
          <a:miter lim="800000"/>
        </a:ln>
        <a:effectLst/>
      </dgm:spPr>
      <dgm:t>
        <a:bodyPr spcFirstLastPara="0" vert="horz" wrap="square" lIns="113792" tIns="113792" rIns="113792" bIns="113792" numCol="1" spcCol="1270" anchor="ctr" anchorCtr="0"/>
        <a:lstStyle/>
        <a:p>
          <a:pPr marL="0" lvl="0" indent="0" algn="ctr" defTabSz="711200">
            <a:lnSpc>
              <a:spcPct val="90000"/>
            </a:lnSpc>
            <a:spcBef>
              <a:spcPct val="0"/>
            </a:spcBef>
            <a:spcAft>
              <a:spcPct val="35000"/>
            </a:spcAft>
            <a:buNone/>
          </a:pPr>
          <a:r>
            <a:rPr lang="en-US" sz="1400" b="0" kern="1200" dirty="0">
              <a:solidFill>
                <a:srgbClr val="FFFFFF">
                  <a:lumMod val="50000"/>
                </a:srgbClr>
              </a:solidFill>
              <a:latin typeface="Corbel" panose="020B0503020204020204" pitchFamily="34" charset="0"/>
              <a:ea typeface="+mn-ea"/>
              <a:cs typeface="+mn-cs"/>
            </a:rPr>
            <a:t>Patient </a:t>
          </a:r>
          <a:r>
            <a:rPr lang="en-GB" sz="1400" b="0" kern="1200" noProof="0" dirty="0">
              <a:solidFill>
                <a:srgbClr val="FFFFFF">
                  <a:lumMod val="50000"/>
                </a:srgbClr>
              </a:solidFill>
              <a:latin typeface="Corbel" panose="020B0503020204020204" pitchFamily="34" charset="0"/>
              <a:ea typeface="+mn-ea"/>
              <a:cs typeface="+mn-cs"/>
            </a:rPr>
            <a:t>Organisations registered in Europe</a:t>
          </a:r>
        </a:p>
      </dgm:t>
    </dgm:pt>
    <dgm:pt modelId="{5E029F05-BD90-4E14-B8FB-2486F336CEEB}" type="parTrans" cxnId="{3FD42FA4-63D6-4C74-8869-15376191B5AF}">
      <dgm:prSet/>
      <dgm:spPr/>
      <dgm:t>
        <a:bodyPr/>
        <a:lstStyle/>
        <a:p>
          <a:endParaRPr lang="en-US" sz="2800">
            <a:latin typeface="Corbel" panose="020B0503020204020204" pitchFamily="34" charset="0"/>
          </a:endParaRPr>
        </a:p>
      </dgm:t>
    </dgm:pt>
    <dgm:pt modelId="{861DD0DF-298A-4BDC-BD00-393FA1F3E394}" type="sibTrans" cxnId="{3FD42FA4-63D6-4C74-8869-15376191B5AF}">
      <dgm:prSet/>
      <dgm:spPr/>
      <dgm:t>
        <a:bodyPr/>
        <a:lstStyle/>
        <a:p>
          <a:endParaRPr lang="en-US" sz="2800">
            <a:latin typeface="Corbel" panose="020B0503020204020204" pitchFamily="34" charset="0"/>
          </a:endParaRPr>
        </a:p>
      </dgm:t>
    </dgm:pt>
    <dgm:pt modelId="{477C9DD3-84DC-44CD-8481-49E4012C096D}">
      <dgm:prSet phldrT="[Text]" custT="1"/>
      <dgm:spPr>
        <a:ln>
          <a:solidFill>
            <a:schemeClr val="accent1">
              <a:lumMod val="60000"/>
              <a:lumOff val="40000"/>
            </a:schemeClr>
          </a:solidFill>
          <a:prstDash val="sysDash"/>
        </a:ln>
      </dgm:spPr>
      <dgm:t>
        <a:bodyPr/>
        <a:lstStyle/>
        <a:p>
          <a:r>
            <a:rPr lang="en-US" sz="1600" dirty="0">
              <a:latin typeface="Corbel" panose="020B0503020204020204" pitchFamily="34" charset="0"/>
            </a:rPr>
            <a:t>Patient Organisations registered in Europe that have designated an ePAG advocate</a:t>
          </a:r>
        </a:p>
        <a:p>
          <a:endParaRPr lang="en-US" sz="1600" dirty="0">
            <a:latin typeface="Corbel" panose="020B0503020204020204" pitchFamily="34" charset="0"/>
          </a:endParaRPr>
        </a:p>
        <a:p>
          <a:endParaRPr lang="en-US" sz="1600" dirty="0">
            <a:latin typeface="Corbel" panose="020B0503020204020204" pitchFamily="34" charset="0"/>
          </a:endParaRPr>
        </a:p>
      </dgm:t>
    </dgm:pt>
    <dgm:pt modelId="{AD525182-5277-4D33-AAE7-B4DA7389672C}" type="parTrans" cxnId="{157F9CA4-F72D-461C-A338-BE6A5978D353}">
      <dgm:prSet/>
      <dgm:spPr/>
      <dgm:t>
        <a:bodyPr/>
        <a:lstStyle/>
        <a:p>
          <a:endParaRPr lang="en-US" sz="2800">
            <a:latin typeface="Corbel" panose="020B0503020204020204" pitchFamily="34" charset="0"/>
          </a:endParaRPr>
        </a:p>
      </dgm:t>
    </dgm:pt>
    <dgm:pt modelId="{D529DEBC-2BBF-4E76-8BA5-E7A280E5210A}" type="sibTrans" cxnId="{157F9CA4-F72D-461C-A338-BE6A5978D353}">
      <dgm:prSet/>
      <dgm:spPr/>
      <dgm:t>
        <a:bodyPr/>
        <a:lstStyle/>
        <a:p>
          <a:endParaRPr lang="en-US" sz="2800">
            <a:latin typeface="Corbel" panose="020B0503020204020204" pitchFamily="34" charset="0"/>
          </a:endParaRPr>
        </a:p>
      </dgm:t>
    </dgm:pt>
    <dgm:pt modelId="{5BF66E14-11CA-471D-8FA0-B57D5A205EEC}">
      <dgm:prSet phldrT="[Text]" custT="1"/>
      <dgm:spPr>
        <a:solidFill>
          <a:srgbClr val="E7E6E6"/>
        </a:solidFill>
        <a:ln w="12700" cap="flat" cmpd="sng" algn="ctr">
          <a:solidFill>
            <a:srgbClr val="FFFFFF">
              <a:hueOff val="0"/>
              <a:satOff val="0"/>
              <a:lumOff val="0"/>
              <a:alphaOff val="0"/>
            </a:srgbClr>
          </a:solidFill>
          <a:prstDash val="solid"/>
          <a:miter lim="800000"/>
        </a:ln>
        <a:effectLst/>
      </dgm:spPr>
      <dgm:t>
        <a:bodyPr spcFirstLastPara="0" vert="horz" wrap="square" lIns="113792" tIns="113792" rIns="113792" bIns="113792" numCol="1" spcCol="1270" anchor="ctr" anchorCtr="0"/>
        <a:lstStyle/>
        <a:p>
          <a:pPr marL="0" lvl="0" indent="0" algn="ctr" defTabSz="711200">
            <a:lnSpc>
              <a:spcPct val="90000"/>
            </a:lnSpc>
            <a:spcBef>
              <a:spcPct val="0"/>
            </a:spcBef>
            <a:spcAft>
              <a:spcPct val="35000"/>
            </a:spcAft>
            <a:buNone/>
          </a:pPr>
          <a:r>
            <a:rPr lang="en-GB" sz="1400" b="0" kern="1200" noProof="0" dirty="0">
              <a:solidFill>
                <a:srgbClr val="FFFFFF">
                  <a:lumMod val="50000"/>
                </a:srgbClr>
              </a:solidFill>
              <a:latin typeface="Corbel" panose="020B0503020204020204" pitchFamily="34" charset="0"/>
              <a:ea typeface="+mn-ea"/>
              <a:cs typeface="+mn-cs"/>
            </a:rPr>
            <a:t>Patient Organisations registered outside Europe</a:t>
          </a:r>
        </a:p>
        <a:p>
          <a:pPr marL="0" lvl="0" indent="0" algn="ctr" defTabSz="711200">
            <a:lnSpc>
              <a:spcPct val="90000"/>
            </a:lnSpc>
            <a:spcBef>
              <a:spcPct val="0"/>
            </a:spcBef>
            <a:spcAft>
              <a:spcPct val="35000"/>
            </a:spcAft>
            <a:buNone/>
          </a:pPr>
          <a:endParaRPr lang="en-US" sz="1600" b="0" kern="1200" dirty="0">
            <a:solidFill>
              <a:srgbClr val="FFFFFF">
                <a:lumMod val="50000"/>
              </a:srgbClr>
            </a:solidFill>
            <a:latin typeface="Corbel" panose="020B0503020204020204" pitchFamily="34" charset="0"/>
            <a:ea typeface="+mn-ea"/>
            <a:cs typeface="+mn-cs"/>
          </a:endParaRPr>
        </a:p>
      </dgm:t>
    </dgm:pt>
    <dgm:pt modelId="{8E284725-A9C5-4EFF-988A-8B7CC45BA2B3}" type="parTrans" cxnId="{EF54FD72-0489-4694-BC7B-6206CB9D9F34}">
      <dgm:prSet/>
      <dgm:spPr/>
      <dgm:t>
        <a:bodyPr/>
        <a:lstStyle/>
        <a:p>
          <a:endParaRPr lang="en-US"/>
        </a:p>
      </dgm:t>
    </dgm:pt>
    <dgm:pt modelId="{F14208F7-1586-4477-B3A3-F11CACF3121B}" type="sibTrans" cxnId="{EF54FD72-0489-4694-BC7B-6206CB9D9F34}">
      <dgm:prSet/>
      <dgm:spPr/>
      <dgm:t>
        <a:bodyPr/>
        <a:lstStyle/>
        <a:p>
          <a:endParaRPr lang="en-US"/>
        </a:p>
      </dgm:t>
    </dgm:pt>
    <dgm:pt modelId="{EC4AA5AD-4715-45E2-B69B-095658AA6F09}">
      <dgm:prSet phldrT="[Text]" custT="1"/>
      <dgm:spPr>
        <a:solidFill>
          <a:schemeClr val="bg2"/>
        </a:solidFill>
      </dgm:spPr>
      <dgm:t>
        <a:bodyPr/>
        <a:lstStyle/>
        <a:p>
          <a:r>
            <a:rPr lang="en-US" sz="1400" b="0" dirty="0">
              <a:solidFill>
                <a:schemeClr val="bg1">
                  <a:lumMod val="50000"/>
                </a:schemeClr>
              </a:solidFill>
              <a:latin typeface="Corbel" panose="020B0503020204020204" pitchFamily="34" charset="0"/>
            </a:rPr>
            <a:t>Individual patients and family </a:t>
          </a:r>
          <a:r>
            <a:rPr lang="en-US" sz="1400" dirty="0">
              <a:solidFill>
                <a:schemeClr val="bg2">
                  <a:lumMod val="50000"/>
                </a:schemeClr>
              </a:solidFill>
              <a:latin typeface="Corbel" panose="020B0503020204020204" pitchFamily="34" charset="0"/>
            </a:rPr>
            <a:t>members and SM-based support  groups </a:t>
          </a:r>
          <a:endParaRPr lang="en-US" sz="1400" b="0" dirty="0">
            <a:solidFill>
              <a:schemeClr val="tx1"/>
            </a:solidFill>
            <a:latin typeface="Corbel" panose="020B0503020204020204" pitchFamily="34" charset="0"/>
          </a:endParaRPr>
        </a:p>
      </dgm:t>
    </dgm:pt>
    <dgm:pt modelId="{1DADD0E9-35D7-4174-87E4-F52A3820F5D6}" type="parTrans" cxnId="{EB0B99C6-DB24-43D9-9A78-8C9FC0D91478}">
      <dgm:prSet/>
      <dgm:spPr/>
      <dgm:t>
        <a:bodyPr/>
        <a:lstStyle/>
        <a:p>
          <a:endParaRPr lang="en-US"/>
        </a:p>
      </dgm:t>
    </dgm:pt>
    <dgm:pt modelId="{26FB9837-ACCB-46C0-9881-19A81CF389BB}" type="sibTrans" cxnId="{EB0B99C6-DB24-43D9-9A78-8C9FC0D91478}">
      <dgm:prSet/>
      <dgm:spPr/>
      <dgm:t>
        <a:bodyPr/>
        <a:lstStyle/>
        <a:p>
          <a:endParaRPr lang="en-US"/>
        </a:p>
      </dgm:t>
    </dgm:pt>
    <dgm:pt modelId="{5BCDAABC-B483-4D73-ABEE-9B8368087860}" type="pres">
      <dgm:prSet presAssocID="{FBFB2855-0F72-4403-BEFB-90D961D90236}" presName="Name0" presStyleCnt="0">
        <dgm:presLayoutVars>
          <dgm:chMax val="7"/>
          <dgm:resizeHandles val="exact"/>
        </dgm:presLayoutVars>
      </dgm:prSet>
      <dgm:spPr/>
    </dgm:pt>
    <dgm:pt modelId="{E6A13A09-C88E-4912-94D4-2B6661699A78}" type="pres">
      <dgm:prSet presAssocID="{FBFB2855-0F72-4403-BEFB-90D961D90236}" presName="comp1" presStyleCnt="0"/>
      <dgm:spPr/>
    </dgm:pt>
    <dgm:pt modelId="{4FD6C0E8-77B0-4A26-9A46-9A808872CF55}" type="pres">
      <dgm:prSet presAssocID="{FBFB2855-0F72-4403-BEFB-90D961D90236}" presName="circle1" presStyleLbl="node1" presStyleIdx="0" presStyleCnt="4" custScaleX="142093" custLinFactNeighborX="-2114" custLinFactNeighborY="-924"/>
      <dgm:spPr/>
    </dgm:pt>
    <dgm:pt modelId="{37063465-E946-4312-8214-082C11E078B1}" type="pres">
      <dgm:prSet presAssocID="{FBFB2855-0F72-4403-BEFB-90D961D90236}" presName="c1text" presStyleLbl="node1" presStyleIdx="0" presStyleCnt="4">
        <dgm:presLayoutVars>
          <dgm:bulletEnabled val="1"/>
        </dgm:presLayoutVars>
      </dgm:prSet>
      <dgm:spPr/>
    </dgm:pt>
    <dgm:pt modelId="{8C208525-CABE-4146-82B8-11F7E6F54888}" type="pres">
      <dgm:prSet presAssocID="{FBFB2855-0F72-4403-BEFB-90D961D90236}" presName="comp2" presStyleCnt="0"/>
      <dgm:spPr/>
    </dgm:pt>
    <dgm:pt modelId="{8B643793-D4CA-4D38-AD40-9E1E5B8C9A8C}" type="pres">
      <dgm:prSet presAssocID="{FBFB2855-0F72-4403-BEFB-90D961D90236}" presName="circle2" presStyleLbl="node1" presStyleIdx="1" presStyleCnt="4" custScaleX="155168" custScaleY="95534" custLinFactNeighborX="122" custLinFactNeighborY="-2290"/>
      <dgm:spPr>
        <a:xfrm>
          <a:off x="1539659" y="945876"/>
          <a:ext cx="5784037" cy="3846629"/>
        </a:xfrm>
        <a:prstGeom prst="ellipse">
          <a:avLst/>
        </a:prstGeom>
      </dgm:spPr>
    </dgm:pt>
    <dgm:pt modelId="{EE4F1FCB-0EA2-4192-A92C-94C87DB8C7EC}" type="pres">
      <dgm:prSet presAssocID="{FBFB2855-0F72-4403-BEFB-90D961D90236}" presName="c2text" presStyleLbl="node1" presStyleIdx="1" presStyleCnt="4">
        <dgm:presLayoutVars>
          <dgm:bulletEnabled val="1"/>
        </dgm:presLayoutVars>
      </dgm:prSet>
      <dgm:spPr/>
    </dgm:pt>
    <dgm:pt modelId="{4F62D16F-868B-4262-A0FF-7B88B94EFAF6}" type="pres">
      <dgm:prSet presAssocID="{FBFB2855-0F72-4403-BEFB-90D961D90236}" presName="comp3" presStyleCnt="0"/>
      <dgm:spPr/>
    </dgm:pt>
    <dgm:pt modelId="{EC477D9A-D96E-4949-97A2-642374476E18}" type="pres">
      <dgm:prSet presAssocID="{FBFB2855-0F72-4403-BEFB-90D961D90236}" presName="circle3" presStyleLbl="node1" presStyleIdx="2" presStyleCnt="4" custScaleX="151461" custScaleY="107741"/>
      <dgm:spPr>
        <a:xfrm>
          <a:off x="2139826" y="1837901"/>
          <a:ext cx="4573877" cy="3253604"/>
        </a:xfrm>
        <a:prstGeom prst="ellipse">
          <a:avLst/>
        </a:prstGeom>
      </dgm:spPr>
    </dgm:pt>
    <dgm:pt modelId="{511FEDBF-F1D6-4F7E-80DC-3A5AA9C87A45}" type="pres">
      <dgm:prSet presAssocID="{FBFB2855-0F72-4403-BEFB-90D961D90236}" presName="c3text" presStyleLbl="node1" presStyleIdx="2" presStyleCnt="4">
        <dgm:presLayoutVars>
          <dgm:bulletEnabled val="1"/>
        </dgm:presLayoutVars>
      </dgm:prSet>
      <dgm:spPr/>
    </dgm:pt>
    <dgm:pt modelId="{82974777-3DC9-4B5D-8162-9875CE804180}" type="pres">
      <dgm:prSet presAssocID="{FBFB2855-0F72-4403-BEFB-90D961D90236}" presName="comp4" presStyleCnt="0"/>
      <dgm:spPr/>
    </dgm:pt>
    <dgm:pt modelId="{C0AE6B1C-4492-4032-A551-E96308BFE3D8}" type="pres">
      <dgm:prSet presAssocID="{FBFB2855-0F72-4403-BEFB-90D961D90236}" presName="circle4" presStyleLbl="node1" presStyleIdx="3" presStyleCnt="4" custScaleX="154877" custLinFactNeighborX="2706" custLinFactNeighborY="3041"/>
      <dgm:spPr/>
    </dgm:pt>
    <dgm:pt modelId="{62646C11-8A59-408F-B943-71E442EBE3CF}" type="pres">
      <dgm:prSet presAssocID="{FBFB2855-0F72-4403-BEFB-90D961D90236}" presName="c4text" presStyleLbl="node1" presStyleIdx="3" presStyleCnt="4">
        <dgm:presLayoutVars>
          <dgm:bulletEnabled val="1"/>
        </dgm:presLayoutVars>
      </dgm:prSet>
      <dgm:spPr/>
    </dgm:pt>
  </dgm:ptLst>
  <dgm:cxnLst>
    <dgm:cxn modelId="{E242561D-B23C-4E7D-8075-0BA1A2D0E116}" type="presOf" srcId="{EC4AA5AD-4715-45E2-B69B-095658AA6F09}" destId="{37063465-E946-4312-8214-082C11E078B1}" srcOrd="1" destOrd="0" presId="urn:microsoft.com/office/officeart/2005/8/layout/venn2"/>
    <dgm:cxn modelId="{4E55AA23-77CA-4BC3-B84D-21215BBFCA79}" type="presOf" srcId="{5BF66E14-11CA-471D-8FA0-B57D5A205EEC}" destId="{8B643793-D4CA-4D38-AD40-9E1E5B8C9A8C}" srcOrd="0" destOrd="0" presId="urn:microsoft.com/office/officeart/2005/8/layout/venn2"/>
    <dgm:cxn modelId="{FCCDCC2B-1DDF-4CF5-822B-AD5901FDBF07}" type="presOf" srcId="{477C9DD3-84DC-44CD-8481-49E4012C096D}" destId="{62646C11-8A59-408F-B943-71E442EBE3CF}" srcOrd="1" destOrd="0" presId="urn:microsoft.com/office/officeart/2005/8/layout/venn2"/>
    <dgm:cxn modelId="{9039BE5E-ED07-456B-B249-F952B5B23EDF}" type="presOf" srcId="{477C9DD3-84DC-44CD-8481-49E4012C096D}" destId="{C0AE6B1C-4492-4032-A551-E96308BFE3D8}" srcOrd="0" destOrd="0" presId="urn:microsoft.com/office/officeart/2005/8/layout/venn2"/>
    <dgm:cxn modelId="{51D2B466-C172-41A8-9B5B-099414EF2463}" type="presOf" srcId="{FBFB2855-0F72-4403-BEFB-90D961D90236}" destId="{5BCDAABC-B483-4D73-ABEE-9B8368087860}" srcOrd="0" destOrd="0" presId="urn:microsoft.com/office/officeart/2005/8/layout/venn2"/>
    <dgm:cxn modelId="{EF54FD72-0489-4694-BC7B-6206CB9D9F34}" srcId="{FBFB2855-0F72-4403-BEFB-90D961D90236}" destId="{5BF66E14-11CA-471D-8FA0-B57D5A205EEC}" srcOrd="1" destOrd="0" parTransId="{8E284725-A9C5-4EFF-988A-8B7CC45BA2B3}" sibTransId="{F14208F7-1586-4477-B3A3-F11CACF3121B}"/>
    <dgm:cxn modelId="{49A81559-FBB2-4C67-8E11-F206B8BE418D}" type="presOf" srcId="{2576341F-4CFD-4F0A-BFEB-5352338BAA78}" destId="{511FEDBF-F1D6-4F7E-80DC-3A5AA9C87A45}" srcOrd="1" destOrd="0" presId="urn:microsoft.com/office/officeart/2005/8/layout/venn2"/>
    <dgm:cxn modelId="{835BA199-A0F2-4EEA-AAF4-E5A1CEA498DD}" type="presOf" srcId="{2576341F-4CFD-4F0A-BFEB-5352338BAA78}" destId="{EC477D9A-D96E-4949-97A2-642374476E18}" srcOrd="0" destOrd="0" presId="urn:microsoft.com/office/officeart/2005/8/layout/venn2"/>
    <dgm:cxn modelId="{3FD42FA4-63D6-4C74-8869-15376191B5AF}" srcId="{FBFB2855-0F72-4403-BEFB-90D961D90236}" destId="{2576341F-4CFD-4F0A-BFEB-5352338BAA78}" srcOrd="2" destOrd="0" parTransId="{5E029F05-BD90-4E14-B8FB-2486F336CEEB}" sibTransId="{861DD0DF-298A-4BDC-BD00-393FA1F3E394}"/>
    <dgm:cxn modelId="{157F9CA4-F72D-461C-A338-BE6A5978D353}" srcId="{FBFB2855-0F72-4403-BEFB-90D961D90236}" destId="{477C9DD3-84DC-44CD-8481-49E4012C096D}" srcOrd="3" destOrd="0" parTransId="{AD525182-5277-4D33-AAE7-B4DA7389672C}" sibTransId="{D529DEBC-2BBF-4E76-8BA5-E7A280E5210A}"/>
    <dgm:cxn modelId="{0D40C2B6-3A4B-43C7-804B-960EC174453E}" type="presOf" srcId="{EC4AA5AD-4715-45E2-B69B-095658AA6F09}" destId="{4FD6C0E8-77B0-4A26-9A46-9A808872CF55}" srcOrd="0" destOrd="0" presId="urn:microsoft.com/office/officeart/2005/8/layout/venn2"/>
    <dgm:cxn modelId="{EB0B99C6-DB24-43D9-9A78-8C9FC0D91478}" srcId="{FBFB2855-0F72-4403-BEFB-90D961D90236}" destId="{EC4AA5AD-4715-45E2-B69B-095658AA6F09}" srcOrd="0" destOrd="0" parTransId="{1DADD0E9-35D7-4174-87E4-F52A3820F5D6}" sibTransId="{26FB9837-ACCB-46C0-9881-19A81CF389BB}"/>
    <dgm:cxn modelId="{36A2ABCA-EAD7-4790-8401-8A3C1D334BE8}" type="presOf" srcId="{5BF66E14-11CA-471D-8FA0-B57D5A205EEC}" destId="{EE4F1FCB-0EA2-4192-A92C-94C87DB8C7EC}" srcOrd="1" destOrd="0" presId="urn:microsoft.com/office/officeart/2005/8/layout/venn2"/>
    <dgm:cxn modelId="{B4BB859A-4F96-4C17-B15D-9935A0515F5B}" type="presParOf" srcId="{5BCDAABC-B483-4D73-ABEE-9B8368087860}" destId="{E6A13A09-C88E-4912-94D4-2B6661699A78}" srcOrd="0" destOrd="0" presId="urn:microsoft.com/office/officeart/2005/8/layout/venn2"/>
    <dgm:cxn modelId="{F1E6551A-A166-48B2-A08E-DB2435C37837}" type="presParOf" srcId="{E6A13A09-C88E-4912-94D4-2B6661699A78}" destId="{4FD6C0E8-77B0-4A26-9A46-9A808872CF55}" srcOrd="0" destOrd="0" presId="urn:microsoft.com/office/officeart/2005/8/layout/venn2"/>
    <dgm:cxn modelId="{7461BF23-9B84-474C-94CC-00FC3E87B320}" type="presParOf" srcId="{E6A13A09-C88E-4912-94D4-2B6661699A78}" destId="{37063465-E946-4312-8214-082C11E078B1}" srcOrd="1" destOrd="0" presId="urn:microsoft.com/office/officeart/2005/8/layout/venn2"/>
    <dgm:cxn modelId="{C78A0BA6-A573-4464-BAD7-FEA4E80DEDBC}" type="presParOf" srcId="{5BCDAABC-B483-4D73-ABEE-9B8368087860}" destId="{8C208525-CABE-4146-82B8-11F7E6F54888}" srcOrd="1" destOrd="0" presId="urn:microsoft.com/office/officeart/2005/8/layout/venn2"/>
    <dgm:cxn modelId="{E8970BD4-53A7-4A39-A0E0-22AFA6A970C3}" type="presParOf" srcId="{8C208525-CABE-4146-82B8-11F7E6F54888}" destId="{8B643793-D4CA-4D38-AD40-9E1E5B8C9A8C}" srcOrd="0" destOrd="0" presId="urn:microsoft.com/office/officeart/2005/8/layout/venn2"/>
    <dgm:cxn modelId="{04FA849C-AEBB-4E94-AE9F-AC79930FE4BC}" type="presParOf" srcId="{8C208525-CABE-4146-82B8-11F7E6F54888}" destId="{EE4F1FCB-0EA2-4192-A92C-94C87DB8C7EC}" srcOrd="1" destOrd="0" presId="urn:microsoft.com/office/officeart/2005/8/layout/venn2"/>
    <dgm:cxn modelId="{195584C6-BDF2-497C-9100-545570089849}" type="presParOf" srcId="{5BCDAABC-B483-4D73-ABEE-9B8368087860}" destId="{4F62D16F-868B-4262-A0FF-7B88B94EFAF6}" srcOrd="2" destOrd="0" presId="urn:microsoft.com/office/officeart/2005/8/layout/venn2"/>
    <dgm:cxn modelId="{8269FE56-0A3E-404D-B4ED-33D8ED6550AC}" type="presParOf" srcId="{4F62D16F-868B-4262-A0FF-7B88B94EFAF6}" destId="{EC477D9A-D96E-4949-97A2-642374476E18}" srcOrd="0" destOrd="0" presId="urn:microsoft.com/office/officeart/2005/8/layout/venn2"/>
    <dgm:cxn modelId="{0A5419D5-4587-48C7-86F8-003572E51C0A}" type="presParOf" srcId="{4F62D16F-868B-4262-A0FF-7B88B94EFAF6}" destId="{511FEDBF-F1D6-4F7E-80DC-3A5AA9C87A45}" srcOrd="1" destOrd="0" presId="urn:microsoft.com/office/officeart/2005/8/layout/venn2"/>
    <dgm:cxn modelId="{C3AB716E-B089-43B8-8479-7831BEC84384}" type="presParOf" srcId="{5BCDAABC-B483-4D73-ABEE-9B8368087860}" destId="{82974777-3DC9-4B5D-8162-9875CE804180}" srcOrd="3" destOrd="0" presId="urn:microsoft.com/office/officeart/2005/8/layout/venn2"/>
    <dgm:cxn modelId="{05C0FC78-9B51-4EB0-96B8-7154384B8B44}" type="presParOf" srcId="{82974777-3DC9-4B5D-8162-9875CE804180}" destId="{C0AE6B1C-4492-4032-A551-E96308BFE3D8}" srcOrd="0" destOrd="0" presId="urn:microsoft.com/office/officeart/2005/8/layout/venn2"/>
    <dgm:cxn modelId="{1F8EF2F0-1E8B-42B0-A03F-37F5C3E05C7E}" type="presParOf" srcId="{82974777-3DC9-4B5D-8162-9875CE804180}" destId="{62646C11-8A59-408F-B943-71E442EBE3C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6C0E8-77B0-4A26-9A46-9A808872CF55}">
      <dsp:nvSpPr>
        <dsp:cNvPr id="0" name=""/>
        <dsp:cNvSpPr/>
      </dsp:nvSpPr>
      <dsp:spPr>
        <a:xfrm>
          <a:off x="732395" y="-59621"/>
          <a:ext cx="7296074" cy="5134718"/>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lumMod val="50000"/>
                </a:schemeClr>
              </a:solidFill>
              <a:latin typeface="Corbel" panose="020B0503020204020204" pitchFamily="34" charset="0"/>
            </a:rPr>
            <a:t>Individual patients and family </a:t>
          </a:r>
          <a:r>
            <a:rPr lang="en-US" sz="1400" kern="1200" dirty="0">
              <a:solidFill>
                <a:schemeClr val="bg2">
                  <a:lumMod val="50000"/>
                </a:schemeClr>
              </a:solidFill>
              <a:latin typeface="Corbel" panose="020B0503020204020204" pitchFamily="34" charset="0"/>
            </a:rPr>
            <a:t>members and SM-based support  groups </a:t>
          </a:r>
          <a:endParaRPr lang="en-US" sz="1400" b="0" kern="1200" dirty="0">
            <a:solidFill>
              <a:schemeClr val="tx1"/>
            </a:solidFill>
            <a:latin typeface="Corbel" panose="020B0503020204020204" pitchFamily="34" charset="0"/>
          </a:endParaRPr>
        </a:p>
      </dsp:txBody>
      <dsp:txXfrm>
        <a:off x="3360441" y="197114"/>
        <a:ext cx="2039982" cy="770207"/>
      </dsp:txXfrm>
    </dsp:sp>
    <dsp:sp modelId="{8B643793-D4CA-4D38-AD40-9E1E5B8C9A8C}">
      <dsp:nvSpPr>
        <dsp:cNvPr id="0" name=""/>
        <dsp:cNvSpPr/>
      </dsp:nvSpPr>
      <dsp:spPr>
        <a:xfrm>
          <a:off x="1307016" y="964980"/>
          <a:ext cx="6373951" cy="3924321"/>
        </a:xfrm>
        <a:prstGeom prst="ellipse">
          <a:avLst/>
        </a:prstGeom>
        <a:solidFill>
          <a:srgbClr val="E7E6E6"/>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400" b="0" kern="1200" noProof="0" dirty="0">
              <a:solidFill>
                <a:srgbClr val="FFFFFF">
                  <a:lumMod val="50000"/>
                </a:srgbClr>
              </a:solidFill>
              <a:latin typeface="Corbel" panose="020B0503020204020204" pitchFamily="34" charset="0"/>
              <a:ea typeface="+mn-ea"/>
              <a:cs typeface="+mn-cs"/>
            </a:rPr>
            <a:t>Patient Organisations registered outside Europe</a:t>
          </a:r>
        </a:p>
        <a:p>
          <a:pPr marL="0" lvl="0" indent="0" algn="ctr" defTabSz="711200">
            <a:lnSpc>
              <a:spcPct val="90000"/>
            </a:lnSpc>
            <a:spcBef>
              <a:spcPct val="0"/>
            </a:spcBef>
            <a:spcAft>
              <a:spcPct val="35000"/>
            </a:spcAft>
            <a:buNone/>
          </a:pPr>
          <a:endParaRPr lang="en-US" sz="1600" b="0" kern="1200" dirty="0">
            <a:solidFill>
              <a:srgbClr val="FFFFFF">
                <a:lumMod val="50000"/>
              </a:srgbClr>
            </a:solidFill>
            <a:latin typeface="Corbel" panose="020B0503020204020204" pitchFamily="34" charset="0"/>
            <a:ea typeface="+mn-ea"/>
            <a:cs typeface="+mn-cs"/>
          </a:endParaRPr>
        </a:p>
      </dsp:txBody>
      <dsp:txXfrm>
        <a:off x="3380143" y="1200439"/>
        <a:ext cx="2227696" cy="706377"/>
      </dsp:txXfrm>
    </dsp:sp>
    <dsp:sp modelId="{EC477D9A-D96E-4949-97A2-642374476E18}">
      <dsp:nvSpPr>
        <dsp:cNvPr id="0" name=""/>
        <dsp:cNvSpPr/>
      </dsp:nvSpPr>
      <dsp:spPr>
        <a:xfrm>
          <a:off x="2155851" y="1875021"/>
          <a:ext cx="4666257" cy="3319317"/>
        </a:xfrm>
        <a:prstGeom prst="ellipse">
          <a:avLst/>
        </a:prstGeom>
        <a:solidFill>
          <a:srgbClr val="E7E6E6"/>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400" b="0" kern="1200" dirty="0">
              <a:solidFill>
                <a:srgbClr val="FFFFFF">
                  <a:lumMod val="50000"/>
                </a:srgbClr>
              </a:solidFill>
              <a:latin typeface="Corbel" panose="020B0503020204020204" pitchFamily="34" charset="0"/>
              <a:ea typeface="+mn-ea"/>
              <a:cs typeface="+mn-cs"/>
            </a:rPr>
            <a:t>Patient </a:t>
          </a:r>
          <a:r>
            <a:rPr lang="en-GB" sz="1400" b="0" kern="1200" noProof="0" dirty="0">
              <a:solidFill>
                <a:srgbClr val="FFFFFF">
                  <a:lumMod val="50000"/>
                </a:srgbClr>
              </a:solidFill>
              <a:latin typeface="Corbel" panose="020B0503020204020204" pitchFamily="34" charset="0"/>
              <a:ea typeface="+mn-ea"/>
              <a:cs typeface="+mn-cs"/>
            </a:rPr>
            <a:t>Organisations registered in Europe</a:t>
          </a:r>
        </a:p>
      </dsp:txBody>
      <dsp:txXfrm>
        <a:off x="3401742" y="2123970"/>
        <a:ext cx="2174475" cy="746846"/>
      </dsp:txXfrm>
    </dsp:sp>
    <dsp:sp modelId="{C0AE6B1C-4492-4032-A551-E96308BFE3D8}">
      <dsp:nvSpPr>
        <dsp:cNvPr id="0" name=""/>
        <dsp:cNvSpPr/>
      </dsp:nvSpPr>
      <dsp:spPr>
        <a:xfrm>
          <a:off x="2954059" y="3080830"/>
          <a:ext cx="3180998" cy="2053887"/>
        </a:xfrm>
        <a:prstGeom prst="ellipse">
          <a:avLst/>
        </a:prstGeom>
        <a:solidFill>
          <a:schemeClr val="accent1">
            <a:hueOff val="0"/>
            <a:satOff val="0"/>
            <a:lumOff val="0"/>
            <a:alphaOff val="0"/>
          </a:schemeClr>
        </a:solidFill>
        <a:ln w="12700" cap="flat" cmpd="sng" algn="ctr">
          <a:solidFill>
            <a:schemeClr val="accent1">
              <a:lumMod val="60000"/>
              <a:lumOff val="40000"/>
            </a:scheme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orbel" panose="020B0503020204020204" pitchFamily="34" charset="0"/>
            </a:rPr>
            <a:t>Patient Organisations registered in Europe that have designated an ePAG advocate</a:t>
          </a:r>
        </a:p>
        <a:p>
          <a:pPr marL="0" lvl="0" indent="0" algn="ctr" defTabSz="711200">
            <a:lnSpc>
              <a:spcPct val="90000"/>
            </a:lnSpc>
            <a:spcBef>
              <a:spcPct val="0"/>
            </a:spcBef>
            <a:spcAft>
              <a:spcPct val="35000"/>
            </a:spcAft>
            <a:buNone/>
          </a:pPr>
          <a:endParaRPr lang="en-US" sz="1600" kern="1200" dirty="0">
            <a:latin typeface="Corbel" panose="020B0503020204020204" pitchFamily="34" charset="0"/>
          </a:endParaRPr>
        </a:p>
        <a:p>
          <a:pPr marL="0" lvl="0" indent="0" algn="ctr" defTabSz="711200">
            <a:lnSpc>
              <a:spcPct val="90000"/>
            </a:lnSpc>
            <a:spcBef>
              <a:spcPct val="0"/>
            </a:spcBef>
            <a:spcAft>
              <a:spcPct val="35000"/>
            </a:spcAft>
            <a:buNone/>
          </a:pPr>
          <a:endParaRPr lang="en-US" sz="1600" kern="1200" dirty="0">
            <a:latin typeface="Corbel" panose="020B0503020204020204" pitchFamily="34" charset="0"/>
          </a:endParaRPr>
        </a:p>
      </dsp:txBody>
      <dsp:txXfrm>
        <a:off x="3419905" y="3594302"/>
        <a:ext cx="2249305" cy="102694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DC67EA99-5BB0-4B99-AF1B-BB1EC08CE8EA}" type="datetimeFigureOut">
              <a:rPr lang="en-GB" smtClean="0"/>
              <a:t>03/02/2022</a:t>
            </a:fld>
            <a:endParaRPr lang="en-GB"/>
          </a:p>
        </p:txBody>
      </p:sp>
      <p:sp>
        <p:nvSpPr>
          <p:cNvPr id="4" name="Footer Placeholder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E0B6AC82-0F5E-4969-96AF-FB1588A9B998}" type="slidenum">
              <a:rPr lang="en-GB" smtClean="0"/>
              <a:t>‹#›</a:t>
            </a:fld>
            <a:endParaRPr lang="en-GB"/>
          </a:p>
        </p:txBody>
      </p:sp>
    </p:spTree>
    <p:extLst>
      <p:ext uri="{BB962C8B-B14F-4D97-AF65-F5344CB8AC3E}">
        <p14:creationId xmlns:p14="http://schemas.microsoft.com/office/powerpoint/2010/main" val="613126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AB8E44D-A7F2-4626-855F-24C138E70B71}" type="datetimeFigureOut">
              <a:rPr lang="en-GB" smtClean="0"/>
              <a:t>03/02/2022</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3703D64C-F26D-4DA9-9383-F07EB465ECEA}" type="slidenum">
              <a:rPr lang="en-GB" smtClean="0"/>
              <a:t>‹#›</a:t>
            </a:fld>
            <a:endParaRPr lang="en-GB"/>
          </a:p>
        </p:txBody>
      </p:sp>
    </p:spTree>
    <p:extLst>
      <p:ext uri="{BB962C8B-B14F-4D97-AF65-F5344CB8AC3E}">
        <p14:creationId xmlns:p14="http://schemas.microsoft.com/office/powerpoint/2010/main" val="13537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7:notes"/>
          <p:cNvSpPr txBox="1">
            <a:spLocks noGrp="1"/>
          </p:cNvSpPr>
          <p:nvPr>
            <p:ph type="body" idx="1"/>
          </p:nvPr>
        </p:nvSpPr>
        <p:spPr>
          <a:xfrm>
            <a:off x="681038" y="4784835"/>
            <a:ext cx="5448300" cy="3914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7: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24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03D64C-F26D-4DA9-9383-F07EB465ECEA}" type="slidenum">
              <a:rPr lang="en-GB" smtClean="0"/>
              <a:t>4</a:t>
            </a:fld>
            <a:endParaRPr lang="en-GB"/>
          </a:p>
        </p:txBody>
      </p:sp>
    </p:spTree>
    <p:extLst>
      <p:ext uri="{BB962C8B-B14F-4D97-AF65-F5344CB8AC3E}">
        <p14:creationId xmlns:p14="http://schemas.microsoft.com/office/powerpoint/2010/main" val="146201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A2604-EB2A-6345-AE6C-A16E15A0DD3F}" type="slidenum">
              <a:rPr lang="en-US" smtClean="0"/>
              <a:t>5</a:t>
            </a:fld>
            <a:endParaRPr lang="en-US"/>
          </a:p>
        </p:txBody>
      </p:sp>
    </p:spTree>
    <p:extLst>
      <p:ext uri="{BB962C8B-B14F-4D97-AF65-F5344CB8AC3E}">
        <p14:creationId xmlns:p14="http://schemas.microsoft.com/office/powerpoint/2010/main" val="235671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7:notes"/>
          <p:cNvSpPr txBox="1">
            <a:spLocks noGrp="1"/>
          </p:cNvSpPr>
          <p:nvPr>
            <p:ph type="body" idx="1"/>
          </p:nvPr>
        </p:nvSpPr>
        <p:spPr>
          <a:xfrm>
            <a:off x="681038" y="4784835"/>
            <a:ext cx="5448300" cy="3914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7: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784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 cover">
    <p:spTree>
      <p:nvGrpSpPr>
        <p:cNvPr id="1" name=""/>
        <p:cNvGrpSpPr/>
        <p:nvPr/>
      </p:nvGrpSpPr>
      <p:grpSpPr>
        <a:xfrm>
          <a:off x="0" y="0"/>
          <a:ext cx="0" cy="0"/>
          <a:chOff x="0" y="0"/>
          <a:chExt cx="0" cy="0"/>
        </a:xfrm>
      </p:grpSpPr>
      <p:sp>
        <p:nvSpPr>
          <p:cNvPr id="6" name="Rectangle 5"/>
          <p:cNvSpPr/>
          <p:nvPr userDrawn="1"/>
        </p:nvSpPr>
        <p:spPr>
          <a:xfrm>
            <a:off x="20668" y="5928102"/>
            <a:ext cx="12086452" cy="950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Rectangle 6"/>
          <p:cNvSpPr/>
          <p:nvPr userDrawn="1"/>
        </p:nvSpPr>
        <p:spPr>
          <a:xfrm>
            <a:off x="20667" y="-7750"/>
            <a:ext cx="12181667" cy="1735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5" name="Espace réservé du texte 12"/>
          <p:cNvSpPr>
            <a:spLocks noGrp="1"/>
          </p:cNvSpPr>
          <p:nvPr>
            <p:ph type="body" sz="quarter" idx="11" hasCustomPrompt="1"/>
          </p:nvPr>
        </p:nvSpPr>
        <p:spPr>
          <a:xfrm>
            <a:off x="4423379" y="4537075"/>
            <a:ext cx="6516629" cy="502836"/>
          </a:xfrm>
        </p:spPr>
        <p:txBody>
          <a:bodyPr anchor="ctr">
            <a:noAutofit/>
          </a:bodyPr>
          <a:lstStyle>
            <a:lvl1pPr marL="0" indent="0" algn="ctr">
              <a:buNone/>
              <a:defRPr sz="2000">
                <a:solidFill>
                  <a:srgbClr val="03417D"/>
                </a:solidFill>
                <a:latin typeface="Constantia" panose="02030602050306030303" pitchFamily="18" charset="0"/>
              </a:defRPr>
            </a:lvl1pPr>
            <a:lvl2pPr>
              <a:defRPr sz="2000">
                <a:solidFill>
                  <a:schemeClr val="bg1"/>
                </a:solidFill>
                <a:latin typeface="Constantia" panose="02030602050306030303" pitchFamily="18" charset="0"/>
              </a:defRPr>
            </a:lvl2pPr>
            <a:lvl3pPr>
              <a:defRPr sz="2000">
                <a:solidFill>
                  <a:schemeClr val="bg1"/>
                </a:solidFill>
                <a:latin typeface="Constantia" panose="02030602050306030303" pitchFamily="18" charset="0"/>
              </a:defRPr>
            </a:lvl3pPr>
            <a:lvl4pPr>
              <a:defRPr sz="2000">
                <a:solidFill>
                  <a:schemeClr val="bg1"/>
                </a:solidFill>
                <a:latin typeface="Constantia" panose="02030602050306030303" pitchFamily="18" charset="0"/>
              </a:defRPr>
            </a:lvl4pPr>
            <a:lvl5pPr>
              <a:defRPr sz="2000">
                <a:solidFill>
                  <a:schemeClr val="bg1"/>
                </a:solidFill>
                <a:latin typeface="Constantia" panose="02030602050306030303" pitchFamily="18" charset="0"/>
              </a:defRPr>
            </a:lvl5pPr>
          </a:lstStyle>
          <a:p>
            <a:pPr lvl="0"/>
            <a:r>
              <a:rPr lang="fr-FR" dirty="0"/>
              <a:t>Click to </a:t>
            </a:r>
            <a:r>
              <a:rPr lang="fr-FR" dirty="0" err="1"/>
              <a:t>add</a:t>
            </a:r>
            <a:r>
              <a:rPr lang="fr-FR" dirty="0"/>
              <a:t> </a:t>
            </a:r>
            <a:r>
              <a:rPr lang="fr-FR" dirty="0" err="1"/>
              <a:t>text</a:t>
            </a:r>
            <a:endParaRPr lang="fr-FR" dirty="0"/>
          </a:p>
        </p:txBody>
      </p:sp>
      <p:sp>
        <p:nvSpPr>
          <p:cNvPr id="16" name="Espace réservé du texte 12"/>
          <p:cNvSpPr>
            <a:spLocks noGrp="1"/>
          </p:cNvSpPr>
          <p:nvPr>
            <p:ph type="body" sz="quarter" idx="12" hasCustomPrompt="1"/>
          </p:nvPr>
        </p:nvSpPr>
        <p:spPr>
          <a:xfrm>
            <a:off x="4423379" y="5057163"/>
            <a:ext cx="6516629" cy="502836"/>
          </a:xfrm>
        </p:spPr>
        <p:txBody>
          <a:bodyPr anchor="ctr">
            <a:noAutofit/>
          </a:bodyPr>
          <a:lstStyle>
            <a:lvl1pPr marL="0" indent="0" algn="ctr">
              <a:buNone/>
              <a:defRPr sz="1400">
                <a:solidFill>
                  <a:srgbClr val="03417D"/>
                </a:solidFill>
                <a:latin typeface="+mj-lt"/>
              </a:defRPr>
            </a:lvl1pPr>
            <a:lvl2pPr>
              <a:defRPr sz="2000">
                <a:solidFill>
                  <a:schemeClr val="bg1"/>
                </a:solidFill>
                <a:latin typeface="Constantia" panose="02030602050306030303" pitchFamily="18" charset="0"/>
              </a:defRPr>
            </a:lvl2pPr>
            <a:lvl3pPr>
              <a:defRPr sz="2000">
                <a:solidFill>
                  <a:schemeClr val="bg1"/>
                </a:solidFill>
                <a:latin typeface="Constantia" panose="02030602050306030303" pitchFamily="18" charset="0"/>
              </a:defRPr>
            </a:lvl3pPr>
            <a:lvl4pPr>
              <a:defRPr sz="2000">
                <a:solidFill>
                  <a:schemeClr val="bg1"/>
                </a:solidFill>
                <a:latin typeface="Constantia" panose="02030602050306030303" pitchFamily="18" charset="0"/>
              </a:defRPr>
            </a:lvl4pPr>
            <a:lvl5pPr>
              <a:defRPr sz="2000">
                <a:solidFill>
                  <a:schemeClr val="bg1"/>
                </a:solidFill>
                <a:latin typeface="Constantia" panose="02030602050306030303" pitchFamily="18" charset="0"/>
              </a:defRPr>
            </a:lvl5pPr>
          </a:lstStyle>
          <a:p>
            <a:pPr lvl="0"/>
            <a:r>
              <a:rPr lang="fr-FR" dirty="0"/>
              <a:t>Click to </a:t>
            </a:r>
            <a:r>
              <a:rPr lang="fr-FR" dirty="0" err="1"/>
              <a:t>add</a:t>
            </a:r>
            <a:r>
              <a:rPr lang="fr-FR" dirty="0"/>
              <a:t> </a:t>
            </a:r>
            <a:r>
              <a:rPr lang="fr-FR" dirty="0" err="1"/>
              <a:t>text</a:t>
            </a:r>
            <a:endParaRPr lang="fr-FR" dirty="0"/>
          </a:p>
        </p:txBody>
      </p:sp>
      <p:sp>
        <p:nvSpPr>
          <p:cNvPr id="17" name="Titre 1"/>
          <p:cNvSpPr>
            <a:spLocks noGrp="1"/>
          </p:cNvSpPr>
          <p:nvPr>
            <p:ph type="title" hasCustomPrompt="1"/>
          </p:nvPr>
        </p:nvSpPr>
        <p:spPr>
          <a:xfrm>
            <a:off x="4423380" y="1728061"/>
            <a:ext cx="6516517" cy="1920825"/>
          </a:xfrm>
        </p:spPr>
        <p:txBody>
          <a:bodyPr anchor="ctr">
            <a:normAutofit/>
          </a:bodyPr>
          <a:lstStyle>
            <a:lvl1pPr algn="ctr">
              <a:defRPr sz="3600" b="1" cap="all" baseline="0">
                <a:solidFill>
                  <a:schemeClr val="accent1"/>
                </a:solidFill>
              </a:defRPr>
            </a:lvl1pPr>
          </a:lstStyle>
          <a:p>
            <a:r>
              <a:rPr lang="fr-FR" dirty="0"/>
              <a:t>Click to </a:t>
            </a:r>
            <a:r>
              <a:rPr lang="fr-FR" dirty="0" err="1"/>
              <a:t>add</a:t>
            </a:r>
            <a:r>
              <a:rPr lang="fr-FR" dirty="0"/>
              <a:t> </a:t>
            </a:r>
            <a:r>
              <a:rPr lang="fr-FR" dirty="0" err="1"/>
              <a:t>title</a:t>
            </a:r>
            <a:endParaRPr lang="fr-FR" dirty="0"/>
          </a:p>
        </p:txBody>
      </p:sp>
      <p:sp>
        <p:nvSpPr>
          <p:cNvPr id="18" name="Espace réservé du texte 3"/>
          <p:cNvSpPr>
            <a:spLocks noGrp="1"/>
          </p:cNvSpPr>
          <p:nvPr>
            <p:ph type="body" sz="quarter" idx="10" hasCustomPrompt="1"/>
          </p:nvPr>
        </p:nvSpPr>
        <p:spPr>
          <a:xfrm>
            <a:off x="4424102" y="3649663"/>
            <a:ext cx="6515865" cy="887412"/>
          </a:xfrm>
        </p:spPr>
        <p:txBody>
          <a:bodyPr anchor="ctr"/>
          <a:lstStyle>
            <a:lvl1pPr marL="0" indent="0" algn="ctr">
              <a:buNone/>
              <a:defRPr lang="fr-FR" sz="2600" b="1" kern="1200" cap="none" baseline="0" dirty="0" smtClean="0">
                <a:solidFill>
                  <a:schemeClr val="accent1"/>
                </a:solidFill>
                <a:latin typeface="+mj-lt"/>
                <a:ea typeface="+mj-ea"/>
                <a:cs typeface="+mj-cs"/>
              </a:defRPr>
            </a:lvl1pPr>
          </a:lstStyle>
          <a:p>
            <a:pPr lvl="0"/>
            <a:r>
              <a:rPr lang="fr-FR" dirty="0"/>
              <a:t>Click to </a:t>
            </a:r>
            <a:r>
              <a:rPr lang="fr-FR" dirty="0" err="1"/>
              <a:t>add</a:t>
            </a:r>
            <a:r>
              <a:rPr lang="fr-FR" dirty="0"/>
              <a:t> </a:t>
            </a:r>
            <a:r>
              <a:rPr lang="fr-FR" dirty="0" err="1"/>
              <a:t>subtitle</a:t>
            </a:r>
            <a:endParaRPr lang="fr-FR" dirty="0"/>
          </a:p>
        </p:txBody>
      </p:sp>
      <p:pic>
        <p:nvPicPr>
          <p:cNvPr id="14"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9" y="-13727"/>
            <a:ext cx="2852627" cy="6898621"/>
          </a:xfrm>
          <a:prstGeom prst="rect">
            <a:avLst/>
          </a:prstGeom>
        </p:spPr>
      </p:pic>
      <p:pic>
        <p:nvPicPr>
          <p:cNvPr id="19"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7215" y="392760"/>
            <a:ext cx="1968845" cy="889942"/>
          </a:xfrm>
          <a:prstGeom prst="rect">
            <a:avLst/>
          </a:prstGeom>
        </p:spPr>
      </p:pic>
      <p:pic>
        <p:nvPicPr>
          <p:cNvPr id="20" name="Imag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05612" y="6208325"/>
            <a:ext cx="1152049" cy="195056"/>
          </a:xfrm>
          <a:prstGeom prst="rect">
            <a:avLst/>
          </a:prstGeom>
        </p:spPr>
      </p:pic>
    </p:spTree>
    <p:extLst>
      <p:ext uri="{BB962C8B-B14F-4D97-AF65-F5344CB8AC3E}">
        <p14:creationId xmlns:p14="http://schemas.microsoft.com/office/powerpoint/2010/main" val="191619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gular Slide">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582400" cy="838200"/>
          </a:xfrm>
          <a:prstGeom prst="rect">
            <a:avLst/>
          </a:prstGeom>
        </p:spPr>
        <p:txBody>
          <a:bodyPr/>
          <a:lstStyle>
            <a:lvl1pPr algn="l">
              <a:defRPr sz="3600">
                <a:effectLst>
                  <a:outerShdw blurRad="50800" dist="50800" dir="5400000" algn="ctr" rotWithShape="0">
                    <a:schemeClr val="tx1">
                      <a:alpha val="17000"/>
                    </a:schemeClr>
                  </a:outerShdw>
                </a:effectLst>
                <a:latin typeface="Arial" pitchFamily="34" charset="0"/>
                <a:cs typeface="Arial"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a:xfrm>
            <a:off x="0" y="6553201"/>
            <a:ext cx="1219200" cy="304800"/>
          </a:xfrm>
          <a:prstGeom prst="rect">
            <a:avLst/>
          </a:prstGeom>
        </p:spPr>
        <p:txBody>
          <a:bodyPr/>
          <a:lstStyle>
            <a:lvl1pPr fontAlgn="base">
              <a:spcBef>
                <a:spcPct val="0"/>
              </a:spcBef>
              <a:spcAft>
                <a:spcPct val="0"/>
              </a:spcAft>
              <a:defRPr sz="1100" b="1">
                <a:latin typeface="Arial" charset="0"/>
              </a:defRPr>
            </a:lvl1pPr>
          </a:lstStyle>
          <a:p>
            <a:pPr>
              <a:defRPr/>
            </a:pPr>
            <a:fld id="{540C1E1E-3472-4370-B7DF-B627303BC4E6}" type="datetime1">
              <a:rPr lang="en-GB" smtClean="0"/>
              <a:pPr>
                <a:defRPr/>
              </a:pPr>
              <a:t>03/02/2022</a:t>
            </a:fld>
            <a:endParaRPr lang="en-GB"/>
          </a:p>
        </p:txBody>
      </p:sp>
      <p:sp>
        <p:nvSpPr>
          <p:cNvPr id="5" name="Footer Placeholder 4"/>
          <p:cNvSpPr>
            <a:spLocks noGrp="1"/>
          </p:cNvSpPr>
          <p:nvPr>
            <p:ph type="ftr" sz="quarter" idx="11"/>
          </p:nvPr>
        </p:nvSpPr>
        <p:spPr>
          <a:xfrm>
            <a:off x="1320800" y="6553200"/>
            <a:ext cx="6197600" cy="304800"/>
          </a:xfrm>
          <a:prstGeom prst="rect">
            <a:avLst/>
          </a:prstGeom>
        </p:spPr>
        <p:txBody>
          <a:bodyPr/>
          <a:lstStyle>
            <a:lvl1pPr algn="l" fontAlgn="base">
              <a:spcBef>
                <a:spcPct val="0"/>
              </a:spcBef>
              <a:spcAft>
                <a:spcPct val="0"/>
              </a:spcAft>
              <a:defRPr sz="1100" b="1">
                <a:latin typeface="Arial" charset="0"/>
              </a:defRPr>
            </a:lvl1pPr>
          </a:lstStyle>
          <a:p>
            <a:pPr>
              <a:defRPr/>
            </a:pPr>
            <a:endParaRPr lang="en-GB"/>
          </a:p>
        </p:txBody>
      </p:sp>
      <p:sp>
        <p:nvSpPr>
          <p:cNvPr id="8" name="Slide Number Placeholder 5"/>
          <p:cNvSpPr>
            <a:spLocks noGrp="1"/>
          </p:cNvSpPr>
          <p:nvPr>
            <p:ph type="sldNum" sz="quarter" idx="4"/>
          </p:nvPr>
        </p:nvSpPr>
        <p:spPr>
          <a:xfrm>
            <a:off x="11379200" y="6569826"/>
            <a:ext cx="812800" cy="32067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Arial" pitchFamily="34" charset="0"/>
                <a:cs typeface="Arial" pitchFamily="34" charset="0"/>
              </a:defRPr>
            </a:lvl1pPr>
          </a:lstStyle>
          <a:p>
            <a:pPr>
              <a:defRPr/>
            </a:pPr>
            <a:fld id="{A69A638A-0A8E-4161-B7EA-807A849CD029}" type="slidenum">
              <a:rPr lang="en-GB" smtClean="0"/>
              <a:pPr>
                <a:defRPr/>
              </a:pPr>
              <a:t>‹#›</a:t>
            </a:fld>
            <a:endParaRPr lang="en-GB"/>
          </a:p>
        </p:txBody>
      </p:sp>
      <p:sp>
        <p:nvSpPr>
          <p:cNvPr id="9" name="Content Placeholder 2"/>
          <p:cNvSpPr>
            <a:spLocks noGrp="1"/>
          </p:cNvSpPr>
          <p:nvPr>
            <p:ph idx="14"/>
          </p:nvPr>
        </p:nvSpPr>
        <p:spPr>
          <a:xfrm>
            <a:off x="406400" y="1143000"/>
            <a:ext cx="11074400" cy="4648200"/>
          </a:xfrm>
          <a:prstGeom prst="rect">
            <a:avLst/>
          </a:prstGeom>
        </p:spPr>
        <p:txBody>
          <a:bodyPr/>
          <a:lstStyle>
            <a:lvl1pPr>
              <a:spcAft>
                <a:spcPts val="1200"/>
              </a:spcAft>
              <a:defRPr lang="en-US" sz="2600" kern="1200" baseline="0" dirty="0" smtClean="0">
                <a:solidFill>
                  <a:srgbClr val="083386"/>
                </a:solidFill>
                <a:effectLst>
                  <a:outerShdw blurRad="50800" dist="38100" dir="2700000" algn="tl" rotWithShape="0">
                    <a:prstClr val="black">
                      <a:alpha val="11000"/>
                    </a:prstClr>
                  </a:outerShdw>
                </a:effectLst>
                <a:latin typeface="Arial" pitchFamily="34" charset="0"/>
                <a:ea typeface="+mn-ea"/>
                <a:cs typeface="Arial" pitchFamily="34" charset="0"/>
              </a:defRPr>
            </a:lvl1pPr>
            <a:lvl2pPr marL="800100" indent="-342900">
              <a:spcAft>
                <a:spcPts val="600"/>
              </a:spcAft>
              <a:buSzPct val="80000"/>
              <a:buFont typeface="Wingdings" pitchFamily="2" charset="2"/>
              <a:buChar char="§"/>
              <a:defRPr lang="en-US" sz="2200" kern="1200" baseline="0" dirty="0" smtClean="0">
                <a:solidFill>
                  <a:schemeClr val="tx1">
                    <a:lumMod val="85000"/>
                    <a:lumOff val="15000"/>
                  </a:schemeClr>
                </a:solidFill>
                <a:effectLst>
                  <a:outerShdw blurRad="50800" dist="38100" dir="2700000" algn="tl" rotWithShape="0">
                    <a:prstClr val="black">
                      <a:alpha val="8000"/>
                    </a:prstClr>
                  </a:outerShdw>
                </a:effectLst>
                <a:latin typeface="Arial" pitchFamily="34" charset="0"/>
                <a:ea typeface="+mn-ea"/>
                <a:cs typeface="Arial" pitchFamily="34" charset="0"/>
              </a:defRPr>
            </a:lvl2pPr>
            <a:lvl3pPr marL="1257300" indent="-342900">
              <a:spcAft>
                <a:spcPts val="300"/>
              </a:spcAft>
              <a:buSzPct val="80000"/>
              <a:buFont typeface="Wingdings" pitchFamily="2" charset="2"/>
              <a:buChar char="§"/>
              <a:defRPr lang="en-US" sz="2000" kern="1200" baseline="0" dirty="0" smtClean="0">
                <a:solidFill>
                  <a:schemeClr val="tx1">
                    <a:lumMod val="75000"/>
                    <a:lumOff val="25000"/>
                  </a:schemeClr>
                </a:solidFill>
                <a:effectLst>
                  <a:outerShdw blurRad="50800" dist="38100" dir="2700000" algn="tl" rotWithShape="0">
                    <a:prstClr val="black">
                      <a:alpha val="7000"/>
                    </a:prstClr>
                  </a:outerShdw>
                </a:effectLst>
                <a:latin typeface="Arial" pitchFamily="34" charset="0"/>
                <a:ea typeface="+mn-ea"/>
                <a:cs typeface="Arial" pitchFamily="34" charset="0"/>
              </a:defRPr>
            </a:lvl3pPr>
            <a:lvl4pPr marL="1657350" indent="-285750">
              <a:buSzPct val="80000"/>
              <a:buFont typeface="Wingdings" pitchFamily="2" charset="2"/>
              <a:buChar char="§"/>
              <a:defRPr sz="1800">
                <a:solidFill>
                  <a:schemeClr val="tx1">
                    <a:lumMod val="65000"/>
                    <a:lumOff val="35000"/>
                  </a:schemeClr>
                </a:solidFill>
              </a:defRPr>
            </a:lvl4pPr>
            <a:lvl5pPr marL="2057400" indent="-228600">
              <a:buSzPct val="80000"/>
              <a:buFont typeface="Wingdings" pitchFamily="2" charset="2"/>
              <a:buChar char="§"/>
              <a:defRPr sz="1600">
                <a:solidFill>
                  <a:schemeClr val="tx1">
                    <a:lumMod val="50000"/>
                    <a:lumOff val="50000"/>
                  </a:schemeClr>
                </a:solidFill>
              </a:defRPr>
            </a:lvl5pPr>
          </a:lstStyle>
          <a:p>
            <a:pPr lvl="0"/>
            <a:r>
              <a:rPr lang="en-US" dirty="0"/>
              <a:t>Click to edit Master text styles</a:t>
            </a:r>
          </a:p>
          <a:p>
            <a:pPr marL="742950" lvl="1" indent="-285750" algn="l" defTabSz="914400" rtl="0" eaLnBrk="1" latinLnBrk="0" hangingPunct="1">
              <a:spcBef>
                <a:spcPct val="20000"/>
              </a:spcBef>
            </a:pPr>
            <a:r>
              <a:rPr lang="en-US" dirty="0"/>
              <a:t>Second level</a:t>
            </a:r>
          </a:p>
          <a:p>
            <a:pPr marL="1143000" lvl="2" indent="-228600" algn="l" defTabSz="914400" rtl="0" eaLnBrk="1" latinLnBrk="0" hangingPunct="1">
              <a:spcBef>
                <a:spcPct val="20000"/>
              </a:spcBef>
            </a:pPr>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696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air-Texte">
  <p:cSld name="Clair-Texte">
    <p:spTree>
      <p:nvGrpSpPr>
        <p:cNvPr id="1" name="Shape 61"/>
        <p:cNvGrpSpPr/>
        <p:nvPr/>
      </p:nvGrpSpPr>
      <p:grpSpPr>
        <a:xfrm>
          <a:off x="0" y="0"/>
          <a:ext cx="0" cy="0"/>
          <a:chOff x="0" y="0"/>
          <a:chExt cx="0" cy="0"/>
        </a:xfrm>
      </p:grpSpPr>
      <p:sp>
        <p:nvSpPr>
          <p:cNvPr id="62" name="Google Shape;62;p38"/>
          <p:cNvSpPr/>
          <p:nvPr/>
        </p:nvSpPr>
        <p:spPr>
          <a:xfrm>
            <a:off x="20638" y="5780088"/>
            <a:ext cx="12182475" cy="107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63" name="Google Shape;63;p38"/>
          <p:cNvPicPr preferRelativeResize="0"/>
          <p:nvPr/>
        </p:nvPicPr>
        <p:blipFill rotWithShape="1">
          <a:blip r:embed="rId2">
            <a:alphaModFix/>
          </a:blip>
          <a:srcRect/>
          <a:stretch/>
        </p:blipFill>
        <p:spPr>
          <a:xfrm>
            <a:off x="1588" y="0"/>
            <a:ext cx="1268412" cy="6858000"/>
          </a:xfrm>
          <a:prstGeom prst="rect">
            <a:avLst/>
          </a:prstGeom>
          <a:noFill/>
          <a:ln>
            <a:noFill/>
          </a:ln>
        </p:spPr>
      </p:pic>
      <p:pic>
        <p:nvPicPr>
          <p:cNvPr id="64" name="Google Shape;64;p38"/>
          <p:cNvPicPr preferRelativeResize="0"/>
          <p:nvPr/>
        </p:nvPicPr>
        <p:blipFill rotWithShape="1">
          <a:blip r:embed="rId3">
            <a:alphaModFix/>
          </a:blip>
          <a:srcRect/>
          <a:stretch/>
        </p:blipFill>
        <p:spPr>
          <a:xfrm>
            <a:off x="10061575" y="5984875"/>
            <a:ext cx="1706563" cy="579438"/>
          </a:xfrm>
          <a:prstGeom prst="rect">
            <a:avLst/>
          </a:prstGeom>
          <a:noFill/>
          <a:ln>
            <a:noFill/>
          </a:ln>
        </p:spPr>
      </p:pic>
      <p:pic>
        <p:nvPicPr>
          <p:cNvPr id="65" name="Google Shape;65;p38"/>
          <p:cNvPicPr preferRelativeResize="0"/>
          <p:nvPr/>
        </p:nvPicPr>
        <p:blipFill rotWithShape="1">
          <a:blip r:embed="rId4">
            <a:alphaModFix/>
          </a:blip>
          <a:srcRect/>
          <a:stretch/>
        </p:blipFill>
        <p:spPr>
          <a:xfrm>
            <a:off x="1219200" y="6369050"/>
            <a:ext cx="1536700" cy="195263"/>
          </a:xfrm>
          <a:prstGeom prst="rect">
            <a:avLst/>
          </a:prstGeom>
          <a:noFill/>
          <a:ln>
            <a:noFill/>
          </a:ln>
        </p:spPr>
      </p:pic>
      <p:sp>
        <p:nvSpPr>
          <p:cNvPr id="66" name="Google Shape;66;p38"/>
          <p:cNvSpPr txBox="1"/>
          <p:nvPr/>
        </p:nvSpPr>
        <p:spPr>
          <a:xfrm>
            <a:off x="26988" y="6310313"/>
            <a:ext cx="593725"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orbel"/>
              <a:buNone/>
            </a:pPr>
            <a:fld id="{00000000-1234-1234-1234-123412341234}" type="slidenum">
              <a:rPr lang="en-US" sz="1400" b="0" i="0" u="none" strike="noStrike" cap="none">
                <a:solidFill>
                  <a:srgbClr val="FFFFFF"/>
                </a:solidFill>
                <a:latin typeface="Corbel"/>
                <a:ea typeface="Corbel"/>
                <a:cs typeface="Corbel"/>
                <a:sym typeface="Corbel"/>
              </a:rPr>
              <a:t>‹#›</a:t>
            </a:fld>
            <a:endParaRPr sz="1400" b="0" i="0" u="none" strike="noStrike" cap="none">
              <a:solidFill>
                <a:srgbClr val="FFFFFF"/>
              </a:solidFill>
              <a:latin typeface="Corbel"/>
              <a:ea typeface="Corbel"/>
              <a:cs typeface="Corbel"/>
              <a:sym typeface="Corbel"/>
            </a:endParaRPr>
          </a:p>
        </p:txBody>
      </p:sp>
      <p:sp>
        <p:nvSpPr>
          <p:cNvPr id="67" name="Google Shape;67;p38"/>
          <p:cNvSpPr txBox="1">
            <a:spLocks noGrp="1"/>
          </p:cNvSpPr>
          <p:nvPr>
            <p:ph type="body" idx="1"/>
          </p:nvPr>
        </p:nvSpPr>
        <p:spPr>
          <a:xfrm>
            <a:off x="1221000" y="1825200"/>
            <a:ext cx="10515600" cy="3780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900"/>
              <a:buNone/>
              <a:defRPr sz="1900">
                <a:solidFill>
                  <a:schemeClr val="dk1"/>
                </a:solidFill>
              </a:defRPr>
            </a:lvl1pPr>
            <a:lvl2pPr marL="914400" lvl="1" indent="-228600" algn="l">
              <a:lnSpc>
                <a:spcPct val="90000"/>
              </a:lnSpc>
              <a:spcBef>
                <a:spcPts val="1200"/>
              </a:spcBef>
              <a:spcAft>
                <a:spcPts val="0"/>
              </a:spcAft>
              <a:buClr>
                <a:srgbClr val="888888"/>
              </a:buClr>
              <a:buSzPts val="2000"/>
              <a:buNone/>
              <a:defRPr sz="2000">
                <a:solidFill>
                  <a:srgbClr val="888888"/>
                </a:solidFill>
              </a:defRPr>
            </a:lvl2pPr>
            <a:lvl3pPr marL="1371600" lvl="2" indent="-228600" algn="l">
              <a:lnSpc>
                <a:spcPct val="90000"/>
              </a:lnSpc>
              <a:spcBef>
                <a:spcPts val="375"/>
              </a:spcBef>
              <a:spcAft>
                <a:spcPts val="0"/>
              </a:spcAft>
              <a:buClr>
                <a:srgbClr val="888888"/>
              </a:buClr>
              <a:buSzPts val="1800"/>
              <a:buNone/>
              <a:defRPr sz="1800">
                <a:solidFill>
                  <a:srgbClr val="888888"/>
                </a:solidFill>
              </a:defRPr>
            </a:lvl3pPr>
            <a:lvl4pPr marL="1828800" lvl="3" indent="-228600" algn="l">
              <a:lnSpc>
                <a:spcPct val="90000"/>
              </a:lnSpc>
              <a:spcBef>
                <a:spcPts val="375"/>
              </a:spcBef>
              <a:spcAft>
                <a:spcPts val="0"/>
              </a:spcAft>
              <a:buClr>
                <a:srgbClr val="888888"/>
              </a:buClr>
              <a:buSzPts val="1600"/>
              <a:buNone/>
              <a:defRPr sz="1600">
                <a:solidFill>
                  <a:srgbClr val="888888"/>
                </a:solidFill>
              </a:defRPr>
            </a:lvl4pPr>
            <a:lvl5pPr marL="2286000" lvl="4" indent="-228600" algn="l">
              <a:lnSpc>
                <a:spcPct val="90000"/>
              </a:lnSpc>
              <a:spcBef>
                <a:spcPts val="375"/>
              </a:spcBef>
              <a:spcAft>
                <a:spcPts val="0"/>
              </a:spcAft>
              <a:buClr>
                <a:srgbClr val="888888"/>
              </a:buClr>
              <a:buSzPts val="1600"/>
              <a:buNone/>
              <a:defRPr sz="1600">
                <a:solidFill>
                  <a:srgbClr val="888888"/>
                </a:solidFill>
              </a:defRPr>
            </a:lvl5pPr>
            <a:lvl6pPr marL="2743200" lvl="5" indent="-228600" algn="l">
              <a:lnSpc>
                <a:spcPct val="90000"/>
              </a:lnSpc>
              <a:spcBef>
                <a:spcPts val="375"/>
              </a:spcBef>
              <a:spcAft>
                <a:spcPts val="0"/>
              </a:spcAft>
              <a:buClr>
                <a:srgbClr val="888888"/>
              </a:buClr>
              <a:buSzPts val="1600"/>
              <a:buNone/>
              <a:defRPr sz="1600">
                <a:solidFill>
                  <a:srgbClr val="888888"/>
                </a:solidFill>
              </a:defRPr>
            </a:lvl6pPr>
            <a:lvl7pPr marL="3200400" lvl="6" indent="-228600" algn="l">
              <a:lnSpc>
                <a:spcPct val="90000"/>
              </a:lnSpc>
              <a:spcBef>
                <a:spcPts val="375"/>
              </a:spcBef>
              <a:spcAft>
                <a:spcPts val="0"/>
              </a:spcAft>
              <a:buClr>
                <a:srgbClr val="888888"/>
              </a:buClr>
              <a:buSzPts val="1600"/>
              <a:buNone/>
              <a:defRPr sz="1600">
                <a:solidFill>
                  <a:srgbClr val="888888"/>
                </a:solidFill>
              </a:defRPr>
            </a:lvl7pPr>
            <a:lvl8pPr marL="3657600" lvl="7" indent="-228600" algn="l">
              <a:lnSpc>
                <a:spcPct val="90000"/>
              </a:lnSpc>
              <a:spcBef>
                <a:spcPts val="375"/>
              </a:spcBef>
              <a:spcAft>
                <a:spcPts val="0"/>
              </a:spcAft>
              <a:buClr>
                <a:srgbClr val="888888"/>
              </a:buClr>
              <a:buSzPts val="1600"/>
              <a:buNone/>
              <a:defRPr sz="1600">
                <a:solidFill>
                  <a:srgbClr val="888888"/>
                </a:solidFill>
              </a:defRPr>
            </a:lvl8pPr>
            <a:lvl9pPr marL="4114800" lvl="8" indent="-228600" algn="l">
              <a:lnSpc>
                <a:spcPct val="90000"/>
              </a:lnSpc>
              <a:spcBef>
                <a:spcPts val="375"/>
              </a:spcBef>
              <a:spcAft>
                <a:spcPts val="0"/>
              </a:spcAft>
              <a:buClr>
                <a:srgbClr val="888888"/>
              </a:buClr>
              <a:buSzPts val="1600"/>
              <a:buNone/>
              <a:defRPr sz="1600">
                <a:solidFill>
                  <a:srgbClr val="888888"/>
                </a:solidFill>
              </a:defRPr>
            </a:lvl9pPr>
          </a:lstStyle>
          <a:p>
            <a:endParaRPr/>
          </a:p>
        </p:txBody>
      </p:sp>
      <p:sp>
        <p:nvSpPr>
          <p:cNvPr id="68" name="Google Shape;68;p38"/>
          <p:cNvSpPr txBox="1">
            <a:spLocks noGrp="1"/>
          </p:cNvSpPr>
          <p:nvPr>
            <p:ph type="title"/>
          </p:nvPr>
        </p:nvSpPr>
        <p:spPr>
          <a:xfrm>
            <a:off x="1219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300"/>
              <a:buFont typeface="Corbel"/>
              <a:buNone/>
              <a:defRPr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8824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 bullet points">
    <p:spTree>
      <p:nvGrpSpPr>
        <p:cNvPr id="1" name=""/>
        <p:cNvGrpSpPr/>
        <p:nvPr/>
      </p:nvGrpSpPr>
      <p:grpSpPr>
        <a:xfrm>
          <a:off x="0" y="0"/>
          <a:ext cx="0" cy="0"/>
          <a:chOff x="0" y="0"/>
          <a:chExt cx="0" cy="0"/>
        </a:xfrm>
      </p:grpSpPr>
      <p:sp>
        <p:nvSpPr>
          <p:cNvPr id="15" name="Rectangle 14"/>
          <p:cNvSpPr/>
          <p:nvPr userDrawn="1"/>
        </p:nvSpPr>
        <p:spPr>
          <a:xfrm>
            <a:off x="462988" y="5779699"/>
            <a:ext cx="11609408"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le 1"/>
          <p:cNvSpPr>
            <a:spLocks noGrp="1"/>
          </p:cNvSpPr>
          <p:nvPr>
            <p:ph type="title" hasCustomPrompt="1"/>
          </p:nvPr>
        </p:nvSpPr>
        <p:spPr>
          <a:xfrm>
            <a:off x="1219200" y="365127"/>
            <a:ext cx="10515600" cy="1325563"/>
          </a:xfrm>
        </p:spPr>
        <p:txBody>
          <a:bodyPr/>
          <a:lstStyle>
            <a:lvl1pPr>
              <a:defRPr b="1">
                <a:solidFill>
                  <a:schemeClr val="accent1">
                    <a:lumMod val="60000"/>
                    <a:lumOff val="40000"/>
                  </a:schemeClr>
                </a:solidFill>
              </a:defRPr>
            </a:lvl1pPr>
          </a:lstStyle>
          <a:p>
            <a:r>
              <a:rPr lang="fr-FR" dirty="0"/>
              <a:t>Click to </a:t>
            </a:r>
            <a:r>
              <a:rPr lang="fr-FR" dirty="0" err="1"/>
              <a:t>add</a:t>
            </a:r>
            <a:r>
              <a:rPr lang="fr-FR" dirty="0"/>
              <a:t> </a:t>
            </a:r>
            <a:r>
              <a:rPr lang="fr-FR" dirty="0" err="1"/>
              <a:t>title</a:t>
            </a:r>
            <a:endParaRPr lang="en-US" dirty="0"/>
          </a:p>
        </p:txBody>
      </p:sp>
      <p:pic>
        <p:nvPicPr>
          <p:cNvPr id="11"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66"/>
            <a:ext cx="950897" cy="6857433"/>
          </a:xfrm>
          <a:prstGeom prst="rect">
            <a:avLst/>
          </a:prstGeom>
        </p:spPr>
      </p:pic>
      <p:sp>
        <p:nvSpPr>
          <p:cNvPr id="12" name="ZoneTexte 11"/>
          <p:cNvSpPr txBox="1"/>
          <p:nvPr userDrawn="1"/>
        </p:nvSpPr>
        <p:spPr>
          <a:xfrm>
            <a:off x="-77433" y="6310244"/>
            <a:ext cx="593319" cy="307777"/>
          </a:xfrm>
          <a:prstGeom prst="rect">
            <a:avLst/>
          </a:prstGeom>
          <a:noFill/>
        </p:spPr>
        <p:txBody>
          <a:bodyPr wrap="square" rtlCol="0">
            <a:spAutoFit/>
          </a:bodyPr>
          <a:lstStyle/>
          <a:p>
            <a:pPr algn="ctr"/>
            <a:fld id="{461B4ED5-1BF1-4796-A7B1-2AB2B4308F51}" type="slidenum">
              <a:rPr lang="fr-FR" sz="1400" smtClean="0">
                <a:solidFill>
                  <a:srgbClr val="FFFFFF"/>
                </a:solidFill>
                <a:latin typeface="Corbel" panose="020B0503020204020204" pitchFamily="34" charset="0"/>
              </a:rPr>
              <a:pPr algn="ctr"/>
              <a:t>‹#›</a:t>
            </a:fld>
            <a:endParaRPr lang="fr-FR" sz="1400" dirty="0">
              <a:solidFill>
                <a:srgbClr val="FFFFFF"/>
              </a:solidFill>
              <a:latin typeface="Corbel" panose="020B0503020204020204" pitchFamily="34" charset="0"/>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8757" y="5915034"/>
            <a:ext cx="1682637" cy="683850"/>
          </a:xfrm>
          <a:prstGeom prst="rect">
            <a:avLst/>
          </a:prstGeom>
        </p:spPr>
      </p:pic>
      <p:sp>
        <p:nvSpPr>
          <p:cNvPr id="8" name="Espace réservé du texte 2"/>
          <p:cNvSpPr>
            <a:spLocks noGrp="1"/>
          </p:cNvSpPr>
          <p:nvPr>
            <p:ph idx="1"/>
          </p:nvPr>
        </p:nvSpPr>
        <p:spPr>
          <a:xfrm>
            <a:off x="1219200" y="18260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835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ght - cover">
    <p:spTree>
      <p:nvGrpSpPr>
        <p:cNvPr id="1" name=""/>
        <p:cNvGrpSpPr/>
        <p:nvPr/>
      </p:nvGrpSpPr>
      <p:grpSpPr>
        <a:xfrm>
          <a:off x="0" y="0"/>
          <a:ext cx="0" cy="0"/>
          <a:chOff x="0" y="0"/>
          <a:chExt cx="0" cy="0"/>
        </a:xfrm>
      </p:grpSpPr>
      <p:sp>
        <p:nvSpPr>
          <p:cNvPr id="6" name="Rectangle 5"/>
          <p:cNvSpPr/>
          <p:nvPr userDrawn="1"/>
        </p:nvSpPr>
        <p:spPr>
          <a:xfrm>
            <a:off x="20667" y="5928102"/>
            <a:ext cx="12074877" cy="950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Rectangle 6"/>
          <p:cNvSpPr/>
          <p:nvPr userDrawn="1"/>
        </p:nvSpPr>
        <p:spPr>
          <a:xfrm>
            <a:off x="20667" y="-7750"/>
            <a:ext cx="12181667" cy="1735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5" name="Espace réservé du texte 12"/>
          <p:cNvSpPr>
            <a:spLocks noGrp="1"/>
          </p:cNvSpPr>
          <p:nvPr>
            <p:ph type="body" sz="quarter" idx="11" hasCustomPrompt="1"/>
          </p:nvPr>
        </p:nvSpPr>
        <p:spPr>
          <a:xfrm>
            <a:off x="4423379" y="4537075"/>
            <a:ext cx="6516629" cy="502836"/>
          </a:xfrm>
        </p:spPr>
        <p:txBody>
          <a:bodyPr anchor="ctr">
            <a:noAutofit/>
          </a:bodyPr>
          <a:lstStyle>
            <a:lvl1pPr marL="0" indent="0" algn="ctr">
              <a:buNone/>
              <a:defRPr sz="2000">
                <a:solidFill>
                  <a:schemeClr val="accent4"/>
                </a:solidFill>
                <a:latin typeface="Constantia" panose="02030602050306030303" pitchFamily="18" charset="0"/>
              </a:defRPr>
            </a:lvl1pPr>
            <a:lvl2pPr>
              <a:defRPr sz="2000">
                <a:solidFill>
                  <a:schemeClr val="bg1"/>
                </a:solidFill>
                <a:latin typeface="Constantia" panose="02030602050306030303" pitchFamily="18" charset="0"/>
              </a:defRPr>
            </a:lvl2pPr>
            <a:lvl3pPr>
              <a:defRPr sz="2000">
                <a:solidFill>
                  <a:schemeClr val="bg1"/>
                </a:solidFill>
                <a:latin typeface="Constantia" panose="02030602050306030303" pitchFamily="18" charset="0"/>
              </a:defRPr>
            </a:lvl3pPr>
            <a:lvl4pPr>
              <a:defRPr sz="2000">
                <a:solidFill>
                  <a:schemeClr val="bg1"/>
                </a:solidFill>
                <a:latin typeface="Constantia" panose="02030602050306030303" pitchFamily="18" charset="0"/>
              </a:defRPr>
            </a:lvl4pPr>
            <a:lvl5pPr>
              <a:defRPr sz="2000">
                <a:solidFill>
                  <a:schemeClr val="bg1"/>
                </a:solidFill>
                <a:latin typeface="Constantia" panose="02030602050306030303" pitchFamily="18" charset="0"/>
              </a:defRPr>
            </a:lvl5pPr>
          </a:lstStyle>
          <a:p>
            <a:pPr lvl="0"/>
            <a:r>
              <a:rPr lang="fr-FR" dirty="0"/>
              <a:t>Click to </a:t>
            </a:r>
            <a:r>
              <a:rPr lang="fr-FR" dirty="0" err="1"/>
              <a:t>add</a:t>
            </a:r>
            <a:r>
              <a:rPr lang="fr-FR" dirty="0"/>
              <a:t> </a:t>
            </a:r>
            <a:r>
              <a:rPr lang="fr-FR" dirty="0" err="1"/>
              <a:t>text</a:t>
            </a:r>
            <a:endParaRPr lang="fr-FR" dirty="0"/>
          </a:p>
        </p:txBody>
      </p:sp>
      <p:sp>
        <p:nvSpPr>
          <p:cNvPr id="16" name="Espace réservé du texte 12"/>
          <p:cNvSpPr>
            <a:spLocks noGrp="1"/>
          </p:cNvSpPr>
          <p:nvPr>
            <p:ph type="body" sz="quarter" idx="12" hasCustomPrompt="1"/>
          </p:nvPr>
        </p:nvSpPr>
        <p:spPr>
          <a:xfrm>
            <a:off x="4423379" y="5057163"/>
            <a:ext cx="6516629" cy="502836"/>
          </a:xfrm>
        </p:spPr>
        <p:txBody>
          <a:bodyPr anchor="ctr">
            <a:noAutofit/>
          </a:bodyPr>
          <a:lstStyle>
            <a:lvl1pPr marL="0" indent="0" algn="ctr">
              <a:buNone/>
              <a:defRPr sz="1400">
                <a:solidFill>
                  <a:schemeClr val="accent4"/>
                </a:solidFill>
                <a:latin typeface="+mj-lt"/>
              </a:defRPr>
            </a:lvl1pPr>
            <a:lvl2pPr>
              <a:defRPr sz="2000">
                <a:solidFill>
                  <a:schemeClr val="bg1"/>
                </a:solidFill>
                <a:latin typeface="Constantia" panose="02030602050306030303" pitchFamily="18" charset="0"/>
              </a:defRPr>
            </a:lvl2pPr>
            <a:lvl3pPr>
              <a:defRPr sz="2000">
                <a:solidFill>
                  <a:schemeClr val="bg1"/>
                </a:solidFill>
                <a:latin typeface="Constantia" panose="02030602050306030303" pitchFamily="18" charset="0"/>
              </a:defRPr>
            </a:lvl3pPr>
            <a:lvl4pPr>
              <a:defRPr sz="2000">
                <a:solidFill>
                  <a:schemeClr val="bg1"/>
                </a:solidFill>
                <a:latin typeface="Constantia" panose="02030602050306030303" pitchFamily="18" charset="0"/>
              </a:defRPr>
            </a:lvl4pPr>
            <a:lvl5pPr>
              <a:defRPr sz="2000">
                <a:solidFill>
                  <a:schemeClr val="bg1"/>
                </a:solidFill>
                <a:latin typeface="Constantia" panose="02030602050306030303" pitchFamily="18" charset="0"/>
              </a:defRPr>
            </a:lvl5pPr>
          </a:lstStyle>
          <a:p>
            <a:pPr lvl="0"/>
            <a:r>
              <a:rPr lang="fr-FR" dirty="0"/>
              <a:t>Click to </a:t>
            </a:r>
            <a:r>
              <a:rPr lang="fr-FR" dirty="0" err="1"/>
              <a:t>add</a:t>
            </a:r>
            <a:r>
              <a:rPr lang="fr-FR" dirty="0"/>
              <a:t> </a:t>
            </a:r>
            <a:r>
              <a:rPr lang="fr-FR" dirty="0" err="1"/>
              <a:t>text</a:t>
            </a:r>
            <a:endParaRPr lang="fr-FR" dirty="0"/>
          </a:p>
        </p:txBody>
      </p:sp>
      <p:sp>
        <p:nvSpPr>
          <p:cNvPr id="17" name="Titre 1"/>
          <p:cNvSpPr>
            <a:spLocks noGrp="1"/>
          </p:cNvSpPr>
          <p:nvPr>
            <p:ph type="title" hasCustomPrompt="1"/>
          </p:nvPr>
        </p:nvSpPr>
        <p:spPr>
          <a:xfrm>
            <a:off x="4423380" y="1728061"/>
            <a:ext cx="6516517" cy="1920825"/>
          </a:xfrm>
        </p:spPr>
        <p:txBody>
          <a:bodyPr anchor="ctr">
            <a:normAutofit/>
          </a:bodyPr>
          <a:lstStyle>
            <a:lvl1pPr algn="ctr">
              <a:defRPr sz="3600" b="1" cap="all" baseline="0">
                <a:solidFill>
                  <a:schemeClr val="accent1">
                    <a:lumMod val="60000"/>
                    <a:lumOff val="40000"/>
                  </a:schemeClr>
                </a:solidFill>
              </a:defRPr>
            </a:lvl1pPr>
          </a:lstStyle>
          <a:p>
            <a:r>
              <a:rPr lang="fr-FR" dirty="0"/>
              <a:t>Click to </a:t>
            </a:r>
            <a:r>
              <a:rPr lang="fr-FR" dirty="0" err="1"/>
              <a:t>add</a:t>
            </a:r>
            <a:r>
              <a:rPr lang="fr-FR" dirty="0"/>
              <a:t> </a:t>
            </a:r>
            <a:r>
              <a:rPr lang="fr-FR" dirty="0" err="1"/>
              <a:t>title</a:t>
            </a:r>
            <a:endParaRPr lang="fr-FR" dirty="0"/>
          </a:p>
        </p:txBody>
      </p:sp>
      <p:sp>
        <p:nvSpPr>
          <p:cNvPr id="18" name="Espace réservé du texte 3"/>
          <p:cNvSpPr>
            <a:spLocks noGrp="1"/>
          </p:cNvSpPr>
          <p:nvPr>
            <p:ph type="body" sz="quarter" idx="10" hasCustomPrompt="1"/>
          </p:nvPr>
        </p:nvSpPr>
        <p:spPr>
          <a:xfrm>
            <a:off x="4424102" y="3649663"/>
            <a:ext cx="6515865" cy="887412"/>
          </a:xfrm>
        </p:spPr>
        <p:txBody>
          <a:bodyPr anchor="ctr"/>
          <a:lstStyle>
            <a:lvl1pPr marL="0" indent="0" algn="ctr">
              <a:buNone/>
              <a:defRPr lang="fr-FR" sz="2600" b="1" kern="1200" cap="none" baseline="0" dirty="0" smtClean="0">
                <a:solidFill>
                  <a:schemeClr val="accent1">
                    <a:lumMod val="60000"/>
                    <a:lumOff val="40000"/>
                  </a:schemeClr>
                </a:solidFill>
                <a:latin typeface="+mj-lt"/>
                <a:ea typeface="+mj-ea"/>
                <a:cs typeface="+mj-cs"/>
              </a:defRPr>
            </a:lvl1pPr>
          </a:lstStyle>
          <a:p>
            <a:pPr lvl="0"/>
            <a:r>
              <a:rPr lang="fr-FR" dirty="0"/>
              <a:t>Click to </a:t>
            </a:r>
            <a:r>
              <a:rPr lang="fr-FR" dirty="0" err="1"/>
              <a:t>add</a:t>
            </a:r>
            <a:r>
              <a:rPr lang="fr-FR" dirty="0"/>
              <a:t> </a:t>
            </a:r>
            <a:r>
              <a:rPr lang="fr-FR" dirty="0" err="1"/>
              <a:t>subtitle</a:t>
            </a:r>
            <a:endParaRPr lang="fr-FR"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3579" y="320274"/>
            <a:ext cx="2096118" cy="893971"/>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9" y="-13727"/>
            <a:ext cx="2852627" cy="6898621"/>
          </a:xfrm>
          <a:prstGeom prst="rect">
            <a:avLst/>
          </a:prstGeom>
        </p:spPr>
      </p:pic>
    </p:spTree>
    <p:extLst>
      <p:ext uri="{BB962C8B-B14F-4D97-AF65-F5344CB8AC3E}">
        <p14:creationId xmlns:p14="http://schemas.microsoft.com/office/powerpoint/2010/main" val="4007042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ight - regula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21000" y="1825200"/>
            <a:ext cx="10515600" cy="3780000"/>
          </a:xfrm>
        </p:spPr>
        <p:txBody>
          <a:bodyPr>
            <a:normAutofit/>
          </a:bodyPr>
          <a:lstStyle>
            <a:lvl1pPr marL="0" indent="0">
              <a:spcAft>
                <a:spcPts val="1200"/>
              </a:spcAft>
              <a:buNone/>
              <a:defRPr sz="19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to </a:t>
            </a:r>
            <a:r>
              <a:rPr lang="fr-FR" dirty="0" err="1"/>
              <a:t>add</a:t>
            </a:r>
            <a:r>
              <a:rPr lang="fr-FR" dirty="0"/>
              <a:t> </a:t>
            </a:r>
            <a:r>
              <a:rPr lang="fr-FR" dirty="0" err="1"/>
              <a:t>text</a:t>
            </a:r>
            <a:endParaRPr lang="fr-FR" dirty="0"/>
          </a:p>
        </p:txBody>
      </p:sp>
      <p:sp>
        <p:nvSpPr>
          <p:cNvPr id="7" name="Title 1"/>
          <p:cNvSpPr>
            <a:spLocks noGrp="1"/>
          </p:cNvSpPr>
          <p:nvPr>
            <p:ph type="title" hasCustomPrompt="1"/>
          </p:nvPr>
        </p:nvSpPr>
        <p:spPr>
          <a:xfrm>
            <a:off x="1219200" y="365127"/>
            <a:ext cx="10515600" cy="1325563"/>
          </a:xfrm>
        </p:spPr>
        <p:txBody>
          <a:bodyPr vert="horz" lIns="91440" tIns="45720" rIns="91440" bIns="45720" rtlCol="0" anchor="ctr">
            <a:normAutofit/>
          </a:bodyPr>
          <a:lstStyle>
            <a:lvl1pPr>
              <a:defRPr lang="en-US" b="1" dirty="0">
                <a:solidFill>
                  <a:schemeClr val="accent1">
                    <a:lumMod val="60000"/>
                    <a:lumOff val="40000"/>
                  </a:schemeClr>
                </a:solidFill>
              </a:defRPr>
            </a:lvl1pPr>
          </a:lstStyle>
          <a:p>
            <a:pPr lvl="0"/>
            <a:r>
              <a:rPr lang="fr-FR" dirty="0"/>
              <a:t>Click to </a:t>
            </a:r>
            <a:r>
              <a:rPr lang="fr-FR" dirty="0" err="1"/>
              <a:t>add</a:t>
            </a:r>
            <a:r>
              <a:rPr lang="fr-FR" dirty="0"/>
              <a:t> </a:t>
            </a:r>
            <a:r>
              <a:rPr lang="fr-FR" dirty="0" err="1"/>
              <a:t>title</a:t>
            </a:r>
            <a:endParaRPr lang="en-US" dirty="0"/>
          </a:p>
        </p:txBody>
      </p:sp>
      <p:sp>
        <p:nvSpPr>
          <p:cNvPr id="8" name="Rectangle 7"/>
          <p:cNvSpPr/>
          <p:nvPr userDrawn="1"/>
        </p:nvSpPr>
        <p:spPr>
          <a:xfrm>
            <a:off x="20667" y="5779693"/>
            <a:ext cx="12171333"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0"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66"/>
            <a:ext cx="950897" cy="6857433"/>
          </a:xfrm>
          <a:prstGeom prst="rect">
            <a:avLst/>
          </a:prstGeom>
        </p:spPr>
      </p:pic>
      <p:sp>
        <p:nvSpPr>
          <p:cNvPr id="11" name="ZoneTexte 11"/>
          <p:cNvSpPr txBox="1"/>
          <p:nvPr userDrawn="1"/>
        </p:nvSpPr>
        <p:spPr>
          <a:xfrm>
            <a:off x="-77433" y="6310244"/>
            <a:ext cx="593319" cy="307777"/>
          </a:xfrm>
          <a:prstGeom prst="rect">
            <a:avLst/>
          </a:prstGeom>
          <a:noFill/>
        </p:spPr>
        <p:txBody>
          <a:bodyPr wrap="square" rtlCol="0">
            <a:spAutoFit/>
          </a:bodyPr>
          <a:lstStyle/>
          <a:p>
            <a:pPr algn="ctr"/>
            <a:fld id="{461B4ED5-1BF1-4796-A7B1-2AB2B4308F51}" type="slidenum">
              <a:rPr lang="fr-FR" sz="1400" smtClean="0">
                <a:solidFill>
                  <a:srgbClr val="FFFFFF"/>
                </a:solidFill>
                <a:latin typeface="Corbel" panose="020B0503020204020204" pitchFamily="34" charset="0"/>
              </a:rPr>
              <a:pPr algn="ctr"/>
              <a:t>‹#›</a:t>
            </a:fld>
            <a:endParaRPr lang="fr-FR" sz="1400" dirty="0">
              <a:solidFill>
                <a:srgbClr val="FFFFFF"/>
              </a:solidFill>
              <a:latin typeface="Corbel" panose="020B0503020204020204" pitchFamily="34" charset="0"/>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8757" y="5915034"/>
            <a:ext cx="1682637" cy="683850"/>
          </a:xfrm>
          <a:prstGeom prst="rect">
            <a:avLst/>
          </a:prstGeom>
        </p:spPr>
      </p:pic>
    </p:spTree>
    <p:extLst>
      <p:ext uri="{BB962C8B-B14F-4D97-AF65-F5344CB8AC3E}">
        <p14:creationId xmlns:p14="http://schemas.microsoft.com/office/powerpoint/2010/main" val="319146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ght - bullet points">
    <p:spTree>
      <p:nvGrpSpPr>
        <p:cNvPr id="1" name=""/>
        <p:cNvGrpSpPr/>
        <p:nvPr/>
      </p:nvGrpSpPr>
      <p:grpSpPr>
        <a:xfrm>
          <a:off x="0" y="0"/>
          <a:ext cx="0" cy="0"/>
          <a:chOff x="0" y="0"/>
          <a:chExt cx="0" cy="0"/>
        </a:xfrm>
      </p:grpSpPr>
      <p:sp>
        <p:nvSpPr>
          <p:cNvPr id="15" name="Rectangle 14"/>
          <p:cNvSpPr/>
          <p:nvPr userDrawn="1"/>
        </p:nvSpPr>
        <p:spPr>
          <a:xfrm>
            <a:off x="20667" y="5779699"/>
            <a:ext cx="12181667"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1" y="1"/>
            <a:ext cx="1267863" cy="6857433"/>
          </a:xfrm>
          <a:prstGeom prst="rect">
            <a:avLst/>
          </a:prstGeom>
        </p:spPr>
      </p:pic>
      <p:sp>
        <p:nvSpPr>
          <p:cNvPr id="14" name="ZoneTexte 13"/>
          <p:cNvSpPr txBox="1"/>
          <p:nvPr userDrawn="1"/>
        </p:nvSpPr>
        <p:spPr>
          <a:xfrm>
            <a:off x="26742" y="6310244"/>
            <a:ext cx="593319" cy="307777"/>
          </a:xfrm>
          <a:prstGeom prst="rect">
            <a:avLst/>
          </a:prstGeom>
          <a:noFill/>
        </p:spPr>
        <p:txBody>
          <a:bodyPr wrap="square" rtlCol="0">
            <a:spAutoFit/>
          </a:bodyPr>
          <a:lstStyle/>
          <a:p>
            <a:pPr algn="ctr"/>
            <a:fld id="{461B4ED5-1BF1-4796-A7B1-2AB2B4308F51}" type="slidenum">
              <a:rPr lang="fr-FR" sz="1400" smtClean="0">
                <a:solidFill>
                  <a:srgbClr val="FFFFFF"/>
                </a:solidFill>
                <a:latin typeface="Corbel" panose="020B0503020204020204" pitchFamily="34" charset="0"/>
              </a:rPr>
              <a:pPr algn="ctr"/>
              <a:t>‹#›</a:t>
            </a:fld>
            <a:endParaRPr lang="fr-FR" sz="1400" dirty="0">
              <a:solidFill>
                <a:srgbClr val="FFFFFF"/>
              </a:solidFill>
              <a:latin typeface="Corbel" panose="020B0503020204020204" pitchFamily="34" charset="0"/>
            </a:endParaRPr>
          </a:p>
        </p:txBody>
      </p:sp>
      <p:sp>
        <p:nvSpPr>
          <p:cNvPr id="18" name="Content Placeholder 2"/>
          <p:cNvSpPr>
            <a:spLocks noGrp="1"/>
          </p:cNvSpPr>
          <p:nvPr>
            <p:ph idx="10"/>
          </p:nvPr>
        </p:nvSpPr>
        <p:spPr>
          <a:xfrm>
            <a:off x="6649453" y="1999699"/>
            <a:ext cx="5085348" cy="3780000"/>
          </a:xfrm>
        </p:spPr>
        <p:txBody>
          <a:bodyPr>
            <a:normAutofit/>
          </a:bodyPr>
          <a:lstStyle>
            <a:lvl1pPr marL="342900" indent="-342900">
              <a:spcAft>
                <a:spcPts val="1200"/>
              </a:spcAft>
              <a:buClr>
                <a:schemeClr val="tx1"/>
              </a:buClr>
              <a:buFont typeface="Corbel" panose="020B0503020204020204" pitchFamily="34" charset="0"/>
              <a:buChar char="•"/>
              <a:defRPr sz="2100"/>
            </a:lvl1pPr>
            <a:lvl2pPr marL="514350" indent="-171450">
              <a:spcAft>
                <a:spcPts val="1200"/>
              </a:spcAft>
              <a:buFont typeface="Wingdings" panose="05000000000000000000" pitchFamily="2" charset="2"/>
              <a:buChar char="§"/>
              <a:defRPr sz="1800"/>
            </a:lvl2pPr>
            <a:lvl3pPr>
              <a:spcAft>
                <a:spcPts val="1200"/>
              </a:spcAft>
              <a:defRPr sz="1500" baseline="0"/>
            </a:lvl3pPr>
            <a:lvl4pPr>
              <a:spcAft>
                <a:spcPts val="1200"/>
              </a:spcAft>
              <a:defRPr sz="1350"/>
            </a:lvl4pPr>
            <a:lvl5pPr>
              <a:spcAft>
                <a:spcPts val="1200"/>
              </a:spcAft>
              <a:defRPr sz="1350"/>
            </a:lvl5pPr>
          </a:lstStyle>
          <a:p>
            <a:pPr lvl="0"/>
            <a:r>
              <a:rPr lang="en-US" dirty="0"/>
              <a:t>Edit Master text styles</a:t>
            </a:r>
          </a:p>
          <a:p>
            <a:pPr lvl="1"/>
            <a:r>
              <a:rPr lang="fr-FR" dirty="0"/>
              <a:t> 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
        <p:nvSpPr>
          <p:cNvPr id="19" name="Title 1"/>
          <p:cNvSpPr>
            <a:spLocks noGrp="1"/>
          </p:cNvSpPr>
          <p:nvPr>
            <p:ph type="title" hasCustomPrompt="1"/>
          </p:nvPr>
        </p:nvSpPr>
        <p:spPr>
          <a:xfrm>
            <a:off x="1219200" y="365127"/>
            <a:ext cx="10515600" cy="1325563"/>
          </a:xfrm>
        </p:spPr>
        <p:txBody>
          <a:bodyPr vert="horz" lIns="91440" tIns="45720" rIns="91440" bIns="45720" rtlCol="0" anchor="ctr">
            <a:normAutofit/>
          </a:bodyPr>
          <a:lstStyle>
            <a:lvl1pPr>
              <a:defRPr lang="en-US" b="1" dirty="0">
                <a:solidFill>
                  <a:schemeClr val="accent1">
                    <a:lumMod val="60000"/>
                    <a:lumOff val="40000"/>
                  </a:schemeClr>
                </a:solidFill>
              </a:defRPr>
            </a:lvl1pPr>
          </a:lstStyle>
          <a:p>
            <a:pPr lvl="0"/>
            <a:r>
              <a:rPr lang="fr-FR" dirty="0"/>
              <a:t>Click to </a:t>
            </a:r>
            <a:r>
              <a:rPr lang="fr-FR" dirty="0" err="1"/>
              <a:t>add</a:t>
            </a:r>
            <a:r>
              <a:rPr lang="fr-FR" dirty="0"/>
              <a:t> </a:t>
            </a:r>
            <a:r>
              <a:rPr lang="fr-FR" dirty="0" err="1"/>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8757" y="5915034"/>
            <a:ext cx="1682637" cy="683850"/>
          </a:xfrm>
          <a:prstGeom prst="rect">
            <a:avLst/>
          </a:prstGeom>
        </p:spPr>
      </p:pic>
      <p:sp>
        <p:nvSpPr>
          <p:cNvPr id="12" name="Content Placeholder 2"/>
          <p:cNvSpPr>
            <a:spLocks noGrp="1"/>
          </p:cNvSpPr>
          <p:nvPr>
            <p:ph idx="11"/>
          </p:nvPr>
        </p:nvSpPr>
        <p:spPr>
          <a:xfrm>
            <a:off x="1269304" y="1997434"/>
            <a:ext cx="5085348" cy="3780000"/>
          </a:xfrm>
        </p:spPr>
        <p:txBody>
          <a:bodyPr>
            <a:normAutofit/>
          </a:bodyPr>
          <a:lstStyle>
            <a:lvl1pPr marL="342900" indent="-342900">
              <a:spcAft>
                <a:spcPts val="1200"/>
              </a:spcAft>
              <a:buClr>
                <a:schemeClr val="tx1"/>
              </a:buClr>
              <a:buFont typeface="Corbel" panose="020B0503020204020204" pitchFamily="34" charset="0"/>
              <a:buChar char="•"/>
              <a:defRPr sz="2100"/>
            </a:lvl1pPr>
            <a:lvl2pPr marL="514350" indent="-171450">
              <a:spcAft>
                <a:spcPts val="1200"/>
              </a:spcAft>
              <a:buFont typeface="Wingdings" panose="05000000000000000000" pitchFamily="2" charset="2"/>
              <a:buChar char="§"/>
              <a:defRPr sz="1800"/>
            </a:lvl2pPr>
            <a:lvl3pPr>
              <a:spcAft>
                <a:spcPts val="1200"/>
              </a:spcAft>
              <a:defRPr sz="1500" baseline="0"/>
            </a:lvl3pPr>
            <a:lvl4pPr>
              <a:spcAft>
                <a:spcPts val="1200"/>
              </a:spcAft>
              <a:defRPr sz="1350"/>
            </a:lvl4pPr>
            <a:lvl5pPr>
              <a:spcAft>
                <a:spcPts val="1200"/>
              </a:spcAft>
              <a:defRPr sz="1350"/>
            </a:lvl5pPr>
          </a:lstStyle>
          <a:p>
            <a:pPr lvl="0"/>
            <a:r>
              <a:rPr lang="en-US" dirty="0"/>
              <a:t>Edit Master text styles</a:t>
            </a:r>
          </a:p>
          <a:p>
            <a:pPr lvl="1"/>
            <a:r>
              <a:rPr lang="fr-FR" dirty="0"/>
              <a:t> 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Tree>
    <p:extLst>
      <p:ext uri="{BB962C8B-B14F-4D97-AF65-F5344CB8AC3E}">
        <p14:creationId xmlns:p14="http://schemas.microsoft.com/office/powerpoint/2010/main" val="2925924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Light - transition 1">
    <p:spTree>
      <p:nvGrpSpPr>
        <p:cNvPr id="1" name=""/>
        <p:cNvGrpSpPr/>
        <p:nvPr/>
      </p:nvGrpSpPr>
      <p:grpSpPr>
        <a:xfrm>
          <a:off x="0" y="0"/>
          <a:ext cx="0" cy="0"/>
          <a:chOff x="0" y="0"/>
          <a:chExt cx="0" cy="0"/>
        </a:xfrm>
      </p:grpSpPr>
      <p:sp>
        <p:nvSpPr>
          <p:cNvPr id="7" name="Rectangle 6"/>
          <p:cNvSpPr/>
          <p:nvPr userDrawn="1"/>
        </p:nvSpPr>
        <p:spPr>
          <a:xfrm>
            <a:off x="20667" y="5779693"/>
            <a:ext cx="12181667"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a:xfrm>
            <a:off x="4587501" y="1459651"/>
            <a:ext cx="5293100" cy="2016975"/>
          </a:xfrm>
        </p:spPr>
        <p:txBody>
          <a:bodyPr anchor="ctr">
            <a:normAutofit/>
          </a:bodyPr>
          <a:lstStyle>
            <a:lvl1pPr>
              <a:defRPr sz="4000" b="1">
                <a:solidFill>
                  <a:schemeClr val="accent1">
                    <a:lumMod val="60000"/>
                    <a:lumOff val="40000"/>
                  </a:schemeClr>
                </a:solidFill>
              </a:defRPr>
            </a:lvl1pPr>
          </a:lstStyle>
          <a:p>
            <a:r>
              <a:rPr lang="fr-FR" dirty="0"/>
              <a:t>Click to </a:t>
            </a:r>
            <a:r>
              <a:rPr lang="fr-FR" dirty="0" err="1"/>
              <a:t>add</a:t>
            </a:r>
            <a:r>
              <a:rPr lang="fr-FR" dirty="0"/>
              <a:t> </a:t>
            </a:r>
            <a:r>
              <a:rPr lang="fr-FR" dirty="0" err="1"/>
              <a:t>title</a:t>
            </a:r>
            <a:endParaRPr lang="fr-FR" dirty="0"/>
          </a:p>
        </p:txBody>
      </p:sp>
      <p:sp>
        <p:nvSpPr>
          <p:cNvPr id="10" name="Espace réservé du texte 9"/>
          <p:cNvSpPr>
            <a:spLocks noGrp="1"/>
          </p:cNvSpPr>
          <p:nvPr>
            <p:ph type="body" sz="quarter" idx="10" hasCustomPrompt="1"/>
          </p:nvPr>
        </p:nvSpPr>
        <p:spPr>
          <a:xfrm>
            <a:off x="4586818" y="942975"/>
            <a:ext cx="5293783" cy="496888"/>
          </a:xfrm>
        </p:spPr>
        <p:txBody>
          <a:bodyPr anchor="ctr">
            <a:noAutofit/>
          </a:bodyPr>
          <a:lstStyle>
            <a:lvl1pPr marL="0" indent="0">
              <a:buNone/>
              <a:defRPr sz="2200">
                <a:solidFill>
                  <a:schemeClr val="accent2"/>
                </a:solidFill>
                <a:latin typeface="Constantia" panose="02030602050306030303" pitchFamily="18" charset="0"/>
              </a:defRPr>
            </a:lvl1pPr>
            <a:lvl2pPr>
              <a:defRPr sz="2200">
                <a:solidFill>
                  <a:schemeClr val="bg1"/>
                </a:solidFill>
                <a:latin typeface="Constantia" panose="02030602050306030303" pitchFamily="18" charset="0"/>
              </a:defRPr>
            </a:lvl2pPr>
            <a:lvl3pPr>
              <a:defRPr sz="2200">
                <a:solidFill>
                  <a:schemeClr val="bg1"/>
                </a:solidFill>
                <a:latin typeface="Constantia" panose="02030602050306030303" pitchFamily="18" charset="0"/>
              </a:defRPr>
            </a:lvl3pPr>
            <a:lvl4pPr>
              <a:defRPr sz="2200">
                <a:solidFill>
                  <a:schemeClr val="bg1"/>
                </a:solidFill>
                <a:latin typeface="Constantia" panose="02030602050306030303" pitchFamily="18" charset="0"/>
              </a:defRPr>
            </a:lvl4pPr>
            <a:lvl5pPr>
              <a:defRPr sz="2200">
                <a:solidFill>
                  <a:schemeClr val="bg1"/>
                </a:solidFill>
                <a:latin typeface="Constantia" panose="02030602050306030303" pitchFamily="18" charset="0"/>
              </a:defRPr>
            </a:lvl5pPr>
          </a:lstStyle>
          <a:p>
            <a:pPr lvl="0"/>
            <a:r>
              <a:rPr lang="fr-FR" dirty="0"/>
              <a:t>Click to </a:t>
            </a:r>
            <a:r>
              <a:rPr lang="fr-FR" dirty="0" err="1"/>
              <a:t>add</a:t>
            </a:r>
            <a:r>
              <a:rPr lang="fr-FR" dirty="0"/>
              <a:t> </a:t>
            </a:r>
            <a:r>
              <a:rPr lang="fr-FR" dirty="0" err="1"/>
              <a:t>text</a:t>
            </a:r>
            <a:endParaRPr lang="fr-FR" dirty="0"/>
          </a:p>
        </p:txBody>
      </p:sp>
      <p:pic>
        <p:nvPicPr>
          <p:cNvPr id="6"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92"/>
            <a:ext cx="5563117" cy="6858191"/>
          </a:xfrm>
          <a:prstGeom prst="rect">
            <a:avLst/>
          </a:prstGeom>
        </p:spPr>
      </p:pic>
    </p:spTree>
    <p:extLst>
      <p:ext uri="{BB962C8B-B14F-4D97-AF65-F5344CB8AC3E}">
        <p14:creationId xmlns:p14="http://schemas.microsoft.com/office/powerpoint/2010/main" val="1340581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ight - transition 3">
    <p:spTree>
      <p:nvGrpSpPr>
        <p:cNvPr id="1" name=""/>
        <p:cNvGrpSpPr/>
        <p:nvPr/>
      </p:nvGrpSpPr>
      <p:grpSpPr>
        <a:xfrm>
          <a:off x="0" y="0"/>
          <a:ext cx="0" cy="0"/>
          <a:chOff x="0" y="0"/>
          <a:chExt cx="0" cy="0"/>
        </a:xfrm>
      </p:grpSpPr>
      <p:sp>
        <p:nvSpPr>
          <p:cNvPr id="9" name="Rectangle 8"/>
          <p:cNvSpPr/>
          <p:nvPr userDrawn="1"/>
        </p:nvSpPr>
        <p:spPr>
          <a:xfrm>
            <a:off x="20667" y="-7750"/>
            <a:ext cx="12181667" cy="1735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Rectangle 6"/>
          <p:cNvSpPr/>
          <p:nvPr userDrawn="1"/>
        </p:nvSpPr>
        <p:spPr>
          <a:xfrm>
            <a:off x="20667" y="5779693"/>
            <a:ext cx="12028579"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a:xfrm>
            <a:off x="4587501" y="2170533"/>
            <a:ext cx="6391332" cy="1277518"/>
          </a:xfrm>
        </p:spPr>
        <p:txBody>
          <a:bodyPr anchor="ctr">
            <a:normAutofit/>
          </a:bodyPr>
          <a:lstStyle>
            <a:lvl1pPr algn="r">
              <a:defRPr sz="3500" b="1">
                <a:solidFill>
                  <a:schemeClr val="accent1">
                    <a:lumMod val="60000"/>
                    <a:lumOff val="40000"/>
                  </a:schemeClr>
                </a:solidFill>
              </a:defRPr>
            </a:lvl1pPr>
          </a:lstStyle>
          <a:p>
            <a:r>
              <a:rPr lang="fr-FR" dirty="0"/>
              <a:t>Click to </a:t>
            </a:r>
            <a:r>
              <a:rPr lang="fr-FR" dirty="0" err="1"/>
              <a:t>add</a:t>
            </a:r>
            <a:r>
              <a:rPr lang="fr-FR" dirty="0"/>
              <a:t> </a:t>
            </a:r>
            <a:r>
              <a:rPr lang="fr-FR" dirty="0" err="1"/>
              <a:t>title</a:t>
            </a:r>
            <a:endParaRPr lang="fr-FR" dirty="0"/>
          </a:p>
        </p:txBody>
      </p:sp>
      <p:sp>
        <p:nvSpPr>
          <p:cNvPr id="10" name="Espace réservé du texte 9"/>
          <p:cNvSpPr>
            <a:spLocks noGrp="1"/>
          </p:cNvSpPr>
          <p:nvPr>
            <p:ph type="body" sz="quarter" idx="10" hasCustomPrompt="1"/>
          </p:nvPr>
        </p:nvSpPr>
        <p:spPr>
          <a:xfrm>
            <a:off x="6041901" y="4068858"/>
            <a:ext cx="4937755" cy="997908"/>
          </a:xfrm>
        </p:spPr>
        <p:txBody>
          <a:bodyPr anchor="ctr">
            <a:noAutofit/>
          </a:bodyPr>
          <a:lstStyle>
            <a:lvl1pPr marL="0" indent="0" algn="r">
              <a:buNone/>
              <a:defRPr sz="2200">
                <a:solidFill>
                  <a:schemeClr val="accent2"/>
                </a:solidFill>
                <a:latin typeface="Constantia" panose="02030602050306030303" pitchFamily="18" charset="0"/>
              </a:defRPr>
            </a:lvl1pPr>
            <a:lvl2pPr>
              <a:defRPr sz="2200">
                <a:solidFill>
                  <a:schemeClr val="bg1"/>
                </a:solidFill>
                <a:latin typeface="Constantia" panose="02030602050306030303" pitchFamily="18" charset="0"/>
              </a:defRPr>
            </a:lvl2pPr>
            <a:lvl3pPr>
              <a:defRPr sz="2200">
                <a:solidFill>
                  <a:schemeClr val="bg1"/>
                </a:solidFill>
                <a:latin typeface="Constantia" panose="02030602050306030303" pitchFamily="18" charset="0"/>
              </a:defRPr>
            </a:lvl3pPr>
            <a:lvl4pPr>
              <a:defRPr sz="2200">
                <a:solidFill>
                  <a:schemeClr val="bg1"/>
                </a:solidFill>
                <a:latin typeface="Constantia" panose="02030602050306030303" pitchFamily="18" charset="0"/>
              </a:defRPr>
            </a:lvl4pPr>
            <a:lvl5pPr>
              <a:defRPr sz="2200">
                <a:solidFill>
                  <a:schemeClr val="bg1"/>
                </a:solidFill>
                <a:latin typeface="Constantia" panose="02030602050306030303" pitchFamily="18" charset="0"/>
              </a:defRPr>
            </a:lvl5pPr>
          </a:lstStyle>
          <a:p>
            <a:pPr lvl="0"/>
            <a:r>
              <a:rPr lang="fr-FR" dirty="0"/>
              <a:t>Click to </a:t>
            </a:r>
            <a:r>
              <a:rPr lang="fr-FR" dirty="0" err="1"/>
              <a:t>add</a:t>
            </a:r>
            <a:r>
              <a:rPr lang="fr-FR" dirty="0"/>
              <a:t> </a:t>
            </a:r>
            <a:r>
              <a:rPr lang="fr-FR" dirty="0" err="1"/>
              <a:t>text</a:t>
            </a:r>
            <a:endParaRPr lang="fr-FR" dirty="0"/>
          </a:p>
        </p:txBody>
      </p:sp>
      <p:sp>
        <p:nvSpPr>
          <p:cNvPr id="5" name="Espace réservé du texte 4"/>
          <p:cNvSpPr>
            <a:spLocks noGrp="1"/>
          </p:cNvSpPr>
          <p:nvPr>
            <p:ph type="body" sz="quarter" idx="11" hasCustomPrompt="1"/>
          </p:nvPr>
        </p:nvSpPr>
        <p:spPr>
          <a:xfrm>
            <a:off x="4586817" y="3448051"/>
            <a:ext cx="6392333" cy="612775"/>
          </a:xfrm>
        </p:spPr>
        <p:txBody>
          <a:bodyPr>
            <a:noAutofit/>
          </a:bodyPr>
          <a:lstStyle>
            <a:lvl1pPr marL="0" indent="0" algn="r">
              <a:buNone/>
              <a:defRPr lang="fr-FR" sz="2600" b="1" kern="1200" dirty="0" smtClean="0">
                <a:solidFill>
                  <a:schemeClr val="accent1">
                    <a:lumMod val="60000"/>
                    <a:lumOff val="40000"/>
                  </a:schemeClr>
                </a:solidFill>
                <a:latin typeface="+mj-lt"/>
                <a:ea typeface="+mj-ea"/>
                <a:cs typeface="+mj-cs"/>
              </a:defRPr>
            </a:lvl1pPr>
          </a:lstStyle>
          <a:p>
            <a:pPr lvl="0"/>
            <a:r>
              <a:rPr lang="fr-FR" dirty="0"/>
              <a:t>Click to </a:t>
            </a:r>
            <a:r>
              <a:rPr lang="fr-FR" dirty="0" err="1"/>
              <a:t>add</a:t>
            </a:r>
            <a:r>
              <a:rPr lang="fr-FR" dirty="0"/>
              <a:t> </a:t>
            </a:r>
            <a:r>
              <a:rPr lang="fr-FR" dirty="0" err="1"/>
              <a:t>text</a:t>
            </a:r>
            <a:endParaRPr lang="fr-FR" dirty="0"/>
          </a:p>
        </p:txBody>
      </p:sp>
      <p:pic>
        <p:nvPicPr>
          <p:cNvPr id="11"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92"/>
            <a:ext cx="5563117" cy="6858191"/>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2715" y="413169"/>
            <a:ext cx="2096118" cy="893971"/>
          </a:xfrm>
          <a:prstGeom prst="rect">
            <a:avLst/>
          </a:prstGeom>
        </p:spPr>
      </p:pic>
    </p:spTree>
    <p:extLst>
      <p:ext uri="{BB962C8B-B14F-4D97-AF65-F5344CB8AC3E}">
        <p14:creationId xmlns:p14="http://schemas.microsoft.com/office/powerpoint/2010/main" val="3534118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ight - bullet points">
    <p:spTree>
      <p:nvGrpSpPr>
        <p:cNvPr id="1" name=""/>
        <p:cNvGrpSpPr/>
        <p:nvPr/>
      </p:nvGrpSpPr>
      <p:grpSpPr>
        <a:xfrm>
          <a:off x="0" y="0"/>
          <a:ext cx="0" cy="0"/>
          <a:chOff x="0" y="0"/>
          <a:chExt cx="0" cy="0"/>
        </a:xfrm>
      </p:grpSpPr>
      <p:sp>
        <p:nvSpPr>
          <p:cNvPr id="15" name="Rectangle 14"/>
          <p:cNvSpPr/>
          <p:nvPr userDrawn="1"/>
        </p:nvSpPr>
        <p:spPr>
          <a:xfrm>
            <a:off x="497711" y="5779699"/>
            <a:ext cx="11586259"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le 1"/>
          <p:cNvSpPr>
            <a:spLocks noGrp="1"/>
          </p:cNvSpPr>
          <p:nvPr>
            <p:ph type="title" hasCustomPrompt="1"/>
          </p:nvPr>
        </p:nvSpPr>
        <p:spPr>
          <a:xfrm>
            <a:off x="1219200" y="365127"/>
            <a:ext cx="10515600" cy="1325563"/>
          </a:xfrm>
        </p:spPr>
        <p:txBody>
          <a:bodyPr/>
          <a:lstStyle>
            <a:lvl1pPr>
              <a:defRPr b="1">
                <a:solidFill>
                  <a:schemeClr val="accent1"/>
                </a:solidFill>
              </a:defRPr>
            </a:lvl1pPr>
          </a:lstStyle>
          <a:p>
            <a:r>
              <a:rPr lang="fr-FR" dirty="0"/>
              <a:t>Click to </a:t>
            </a:r>
            <a:r>
              <a:rPr lang="fr-FR" dirty="0" err="1"/>
              <a:t>add</a:t>
            </a:r>
            <a:r>
              <a:rPr lang="fr-FR" dirty="0"/>
              <a:t> </a:t>
            </a:r>
            <a:r>
              <a:rPr lang="fr-FR" dirty="0" err="1"/>
              <a:t>title</a:t>
            </a:r>
            <a:endParaRPr lang="en-US" dirty="0"/>
          </a:p>
        </p:txBody>
      </p:sp>
      <p:pic>
        <p:nvPicPr>
          <p:cNvPr id="9"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1607" y="6038949"/>
            <a:ext cx="1280054" cy="579072"/>
          </a:xfrm>
          <a:prstGeom prst="rect">
            <a:avLst/>
          </a:prstGeom>
        </p:spPr>
      </p:pic>
      <p:pic>
        <p:nvPicPr>
          <p:cNvPr id="10"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6369103"/>
            <a:ext cx="1152049" cy="195056"/>
          </a:xfrm>
          <a:prstGeom prst="rect">
            <a:avLst/>
          </a:prstGeom>
        </p:spPr>
      </p:pic>
      <p:pic>
        <p:nvPicPr>
          <p:cNvPr id="16" name="Imag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266"/>
            <a:ext cx="950897" cy="6857433"/>
          </a:xfrm>
          <a:prstGeom prst="rect">
            <a:avLst/>
          </a:prstGeom>
        </p:spPr>
      </p:pic>
      <p:sp>
        <p:nvSpPr>
          <p:cNvPr id="17" name="ZoneTexte 11"/>
          <p:cNvSpPr txBox="1"/>
          <p:nvPr userDrawn="1"/>
        </p:nvSpPr>
        <p:spPr>
          <a:xfrm>
            <a:off x="-77433" y="6310244"/>
            <a:ext cx="593319" cy="307777"/>
          </a:xfrm>
          <a:prstGeom prst="rect">
            <a:avLst/>
          </a:prstGeom>
          <a:noFill/>
        </p:spPr>
        <p:txBody>
          <a:bodyPr wrap="square" rtlCol="0">
            <a:spAutoFit/>
          </a:bodyPr>
          <a:lstStyle/>
          <a:p>
            <a:pPr algn="ctr"/>
            <a:fld id="{461B4ED5-1BF1-4796-A7B1-2AB2B4308F51}" type="slidenum">
              <a:rPr lang="fr-FR" sz="1400" smtClean="0">
                <a:solidFill>
                  <a:srgbClr val="FFFFFF"/>
                </a:solidFill>
                <a:latin typeface="Corbel" panose="020B0503020204020204" pitchFamily="34" charset="0"/>
              </a:rPr>
              <a:pPr algn="ctr"/>
              <a:t>‹#›</a:t>
            </a:fld>
            <a:endParaRPr lang="fr-FR" sz="1400" dirty="0">
              <a:solidFill>
                <a:srgbClr val="FFFFFF"/>
              </a:solidFill>
              <a:latin typeface="Corbel" panose="020B0503020204020204" pitchFamily="34" charset="0"/>
            </a:endParaRPr>
          </a:p>
        </p:txBody>
      </p:sp>
      <p:sp>
        <p:nvSpPr>
          <p:cNvPr id="11" name="Content Placeholder 2"/>
          <p:cNvSpPr>
            <a:spLocks noGrp="1"/>
          </p:cNvSpPr>
          <p:nvPr>
            <p:ph idx="11"/>
          </p:nvPr>
        </p:nvSpPr>
        <p:spPr>
          <a:xfrm>
            <a:off x="1219200" y="1855706"/>
            <a:ext cx="10515600" cy="3780000"/>
          </a:xfrm>
        </p:spPr>
        <p:txBody>
          <a:bodyPr>
            <a:normAutofit/>
          </a:bodyPr>
          <a:lstStyle>
            <a:lvl1pPr marL="342900" indent="-342900">
              <a:spcAft>
                <a:spcPts val="1200"/>
              </a:spcAft>
              <a:buFontTx/>
              <a:buBlip>
                <a:blip r:embed="rId5"/>
              </a:buBlip>
              <a:defRPr sz="2100"/>
            </a:lvl1pPr>
            <a:lvl2pPr marL="514350" indent="-171450">
              <a:spcAft>
                <a:spcPts val="1200"/>
              </a:spcAft>
              <a:buFont typeface="Wingdings" panose="05000000000000000000" pitchFamily="2" charset="2"/>
              <a:buChar char="§"/>
              <a:defRPr sz="1800"/>
            </a:lvl2pPr>
            <a:lvl3pPr>
              <a:spcAft>
                <a:spcPts val="1200"/>
              </a:spcAft>
              <a:defRPr sz="1500"/>
            </a:lvl3pPr>
            <a:lvl4pPr>
              <a:spcAft>
                <a:spcPts val="1200"/>
              </a:spcAft>
              <a:defRPr sz="1350"/>
            </a:lvl4pPr>
            <a:lvl5pPr>
              <a:spcAft>
                <a:spcPts val="1200"/>
              </a:spcAft>
              <a:defRPr sz="13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8525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7CDB-2F18-4050-858D-40F403475A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3E12D1-A41B-46B7-9882-3E60A02E42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270DEB-5D54-403D-97FE-A4799E75A2C5}"/>
              </a:ext>
            </a:extLst>
          </p:cNvPr>
          <p:cNvSpPr>
            <a:spLocks noGrp="1"/>
          </p:cNvSpPr>
          <p:nvPr>
            <p:ph type="dt" sz="half" idx="10"/>
          </p:nvPr>
        </p:nvSpPr>
        <p:spPr/>
        <p:txBody>
          <a:bodyPr/>
          <a:lstStyle/>
          <a:p>
            <a:fld id="{DB9AEEFA-D2E3-4ADC-9B5A-C21CD55844F9}" type="datetimeFigureOut">
              <a:rPr lang="en-US" smtClean="0"/>
              <a:t>2/3/2022</a:t>
            </a:fld>
            <a:endParaRPr lang="en-US"/>
          </a:p>
        </p:txBody>
      </p:sp>
      <p:sp>
        <p:nvSpPr>
          <p:cNvPr id="5" name="Footer Placeholder 4">
            <a:extLst>
              <a:ext uri="{FF2B5EF4-FFF2-40B4-BE49-F238E27FC236}">
                <a16:creationId xmlns:a16="http://schemas.microsoft.com/office/drawing/2014/main" id="{CCF2D545-8F6E-41C6-AE5F-14F6AB5AC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B7107-FB5F-4A24-8D27-017D8DC20C75}"/>
              </a:ext>
            </a:extLst>
          </p:cNvPr>
          <p:cNvSpPr>
            <a:spLocks noGrp="1"/>
          </p:cNvSpPr>
          <p:nvPr>
            <p:ph type="sldNum" sz="quarter" idx="12"/>
          </p:nvPr>
        </p:nvSpPr>
        <p:spPr/>
        <p:txBody>
          <a:bodyPr/>
          <a:lstStyle/>
          <a:p>
            <a:fld id="{E28E491F-63B8-4181-B7FA-790F6350C94E}" type="slidenum">
              <a:rPr lang="en-US" smtClean="0"/>
              <a:t>‹#›</a:t>
            </a:fld>
            <a:endParaRPr lang="en-US"/>
          </a:p>
        </p:txBody>
      </p:sp>
    </p:spTree>
    <p:extLst>
      <p:ext uri="{BB962C8B-B14F-4D97-AF65-F5344CB8AC3E}">
        <p14:creationId xmlns:p14="http://schemas.microsoft.com/office/powerpoint/2010/main" val="238942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 regula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21000" y="1825200"/>
            <a:ext cx="10515600" cy="3780000"/>
          </a:xfrm>
        </p:spPr>
        <p:txBody>
          <a:bodyPr>
            <a:normAutofit/>
          </a:bodyPr>
          <a:lstStyle>
            <a:lvl1pPr marL="0" indent="0">
              <a:spcAft>
                <a:spcPts val="1200"/>
              </a:spcAft>
              <a:buNone/>
              <a:defRPr sz="19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to </a:t>
            </a:r>
            <a:r>
              <a:rPr lang="fr-FR" dirty="0" err="1"/>
              <a:t>add</a:t>
            </a:r>
            <a:r>
              <a:rPr lang="fr-FR" dirty="0"/>
              <a:t> </a:t>
            </a:r>
            <a:r>
              <a:rPr lang="fr-FR" dirty="0" err="1"/>
              <a:t>text</a:t>
            </a:r>
            <a:endParaRPr lang="fr-FR" dirty="0"/>
          </a:p>
        </p:txBody>
      </p:sp>
      <p:sp>
        <p:nvSpPr>
          <p:cNvPr id="7" name="Title 1"/>
          <p:cNvSpPr>
            <a:spLocks noGrp="1"/>
          </p:cNvSpPr>
          <p:nvPr>
            <p:ph type="title" hasCustomPrompt="1"/>
          </p:nvPr>
        </p:nvSpPr>
        <p:spPr>
          <a:xfrm>
            <a:off x="1219200" y="365127"/>
            <a:ext cx="10515600" cy="1325563"/>
          </a:xfrm>
        </p:spPr>
        <p:txBody>
          <a:bodyPr vert="horz" lIns="91440" tIns="45720" rIns="91440" bIns="45720" rtlCol="0" anchor="ctr">
            <a:normAutofit/>
          </a:bodyPr>
          <a:lstStyle>
            <a:lvl1pPr>
              <a:defRPr lang="en-US" b="1" dirty="0">
                <a:solidFill>
                  <a:schemeClr val="accent1"/>
                </a:solidFill>
              </a:defRPr>
            </a:lvl1pPr>
          </a:lstStyle>
          <a:p>
            <a:pPr lvl="0"/>
            <a:r>
              <a:rPr lang="fr-FR" dirty="0"/>
              <a:t>Click to </a:t>
            </a:r>
            <a:r>
              <a:rPr lang="fr-FR" dirty="0" err="1"/>
              <a:t>add</a:t>
            </a:r>
            <a:r>
              <a:rPr lang="fr-FR" dirty="0"/>
              <a:t> </a:t>
            </a:r>
            <a:r>
              <a:rPr lang="fr-FR" dirty="0" err="1"/>
              <a:t>title</a:t>
            </a:r>
            <a:endParaRPr lang="en-US" dirty="0"/>
          </a:p>
        </p:txBody>
      </p:sp>
      <p:sp>
        <p:nvSpPr>
          <p:cNvPr id="8" name="Rectangle 7"/>
          <p:cNvSpPr/>
          <p:nvPr userDrawn="1"/>
        </p:nvSpPr>
        <p:spPr>
          <a:xfrm>
            <a:off x="620061" y="5779693"/>
            <a:ext cx="11571939"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1607" y="6038949"/>
            <a:ext cx="1280054" cy="579072"/>
          </a:xfrm>
          <a:prstGeom prst="rect">
            <a:avLst/>
          </a:prstGeom>
        </p:spPr>
      </p:pic>
      <p:pic>
        <p:nvPicPr>
          <p:cNvPr id="15"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50897" cy="6857433"/>
          </a:xfrm>
          <a:prstGeom prst="rect">
            <a:avLst/>
          </a:prstGeom>
        </p:spPr>
      </p:pic>
      <p:pic>
        <p:nvPicPr>
          <p:cNvPr id="14" name="Imag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00" y="6369103"/>
            <a:ext cx="1152049" cy="195056"/>
          </a:xfrm>
          <a:prstGeom prst="rect">
            <a:avLst/>
          </a:prstGeom>
        </p:spPr>
      </p:pic>
      <p:sp>
        <p:nvSpPr>
          <p:cNvPr id="12" name="ZoneTexte 11"/>
          <p:cNvSpPr txBox="1"/>
          <p:nvPr userDrawn="1"/>
        </p:nvSpPr>
        <p:spPr>
          <a:xfrm>
            <a:off x="-77433" y="6310244"/>
            <a:ext cx="593319" cy="307777"/>
          </a:xfrm>
          <a:prstGeom prst="rect">
            <a:avLst/>
          </a:prstGeom>
          <a:noFill/>
        </p:spPr>
        <p:txBody>
          <a:bodyPr wrap="square" rtlCol="0">
            <a:spAutoFit/>
          </a:bodyPr>
          <a:lstStyle/>
          <a:p>
            <a:pPr algn="ctr"/>
            <a:fld id="{461B4ED5-1BF1-4796-A7B1-2AB2B4308F51}" type="slidenum">
              <a:rPr lang="fr-FR" sz="1400" smtClean="0">
                <a:solidFill>
                  <a:srgbClr val="FFFFFF"/>
                </a:solidFill>
                <a:latin typeface="Corbel" panose="020B0503020204020204" pitchFamily="34" charset="0"/>
              </a:rPr>
              <a:pPr algn="ctr"/>
              <a:t>‹#›</a:t>
            </a:fld>
            <a:endParaRPr lang="fr-FR" sz="1400" dirty="0">
              <a:solidFill>
                <a:srgbClr val="FFFFFF"/>
              </a:solidFill>
              <a:latin typeface="Corbel" panose="020B0503020204020204" pitchFamily="34" charset="0"/>
            </a:endParaRPr>
          </a:p>
        </p:txBody>
      </p:sp>
    </p:spTree>
    <p:extLst>
      <p:ext uri="{BB962C8B-B14F-4D97-AF65-F5344CB8AC3E}">
        <p14:creationId xmlns:p14="http://schemas.microsoft.com/office/powerpoint/2010/main" val="3691982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D768-55CF-4348-9EC0-68144188B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7E7A0E-5145-4FEF-BF98-6B80B0D174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AC41C-5709-44FE-80EA-AA612A1361BE}"/>
              </a:ext>
            </a:extLst>
          </p:cNvPr>
          <p:cNvSpPr>
            <a:spLocks noGrp="1"/>
          </p:cNvSpPr>
          <p:nvPr>
            <p:ph type="dt" sz="half" idx="10"/>
          </p:nvPr>
        </p:nvSpPr>
        <p:spPr/>
        <p:txBody>
          <a:bodyPr/>
          <a:lstStyle/>
          <a:p>
            <a:fld id="{DB9AEEFA-D2E3-4ADC-9B5A-C21CD55844F9}" type="datetimeFigureOut">
              <a:rPr lang="en-US" smtClean="0"/>
              <a:t>2/3/2022</a:t>
            </a:fld>
            <a:endParaRPr lang="en-US"/>
          </a:p>
        </p:txBody>
      </p:sp>
      <p:sp>
        <p:nvSpPr>
          <p:cNvPr id="5" name="Footer Placeholder 4">
            <a:extLst>
              <a:ext uri="{FF2B5EF4-FFF2-40B4-BE49-F238E27FC236}">
                <a16:creationId xmlns:a16="http://schemas.microsoft.com/office/drawing/2014/main" id="{765E4736-8EE2-4F1A-AD85-2D5B120DF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997CA-C639-4BD9-8486-463F3DACC590}"/>
              </a:ext>
            </a:extLst>
          </p:cNvPr>
          <p:cNvSpPr>
            <a:spLocks noGrp="1"/>
          </p:cNvSpPr>
          <p:nvPr>
            <p:ph type="sldNum" sz="quarter" idx="12"/>
          </p:nvPr>
        </p:nvSpPr>
        <p:spPr/>
        <p:txBody>
          <a:bodyPr/>
          <a:lstStyle/>
          <a:p>
            <a:fld id="{E28E491F-63B8-4181-B7FA-790F6350C94E}" type="slidenum">
              <a:rPr lang="en-US" smtClean="0"/>
              <a:t>‹#›</a:t>
            </a:fld>
            <a:endParaRPr lang="en-US"/>
          </a:p>
        </p:txBody>
      </p:sp>
    </p:spTree>
    <p:extLst>
      <p:ext uri="{BB962C8B-B14F-4D97-AF65-F5344CB8AC3E}">
        <p14:creationId xmlns:p14="http://schemas.microsoft.com/office/powerpoint/2010/main" val="2184317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F633-8DFE-4DC3-816D-9449129D18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9B2D4-5CC1-4537-8346-C7497F14AD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A9A87E-D7E3-4826-980A-CC05743AE33A}"/>
              </a:ext>
            </a:extLst>
          </p:cNvPr>
          <p:cNvSpPr>
            <a:spLocks noGrp="1"/>
          </p:cNvSpPr>
          <p:nvPr>
            <p:ph type="dt" sz="half" idx="10"/>
          </p:nvPr>
        </p:nvSpPr>
        <p:spPr/>
        <p:txBody>
          <a:bodyPr/>
          <a:lstStyle/>
          <a:p>
            <a:fld id="{DB9AEEFA-D2E3-4ADC-9B5A-C21CD55844F9}" type="datetimeFigureOut">
              <a:rPr lang="en-US" smtClean="0"/>
              <a:t>2/3/2022</a:t>
            </a:fld>
            <a:endParaRPr lang="en-US"/>
          </a:p>
        </p:txBody>
      </p:sp>
      <p:sp>
        <p:nvSpPr>
          <p:cNvPr id="5" name="Footer Placeholder 4">
            <a:extLst>
              <a:ext uri="{FF2B5EF4-FFF2-40B4-BE49-F238E27FC236}">
                <a16:creationId xmlns:a16="http://schemas.microsoft.com/office/drawing/2014/main" id="{8E2BFE68-0105-41CC-B944-7097FAB99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88C5D-FCF2-4842-B756-05FC89D8ABA1}"/>
              </a:ext>
            </a:extLst>
          </p:cNvPr>
          <p:cNvSpPr>
            <a:spLocks noGrp="1"/>
          </p:cNvSpPr>
          <p:nvPr>
            <p:ph type="sldNum" sz="quarter" idx="12"/>
          </p:nvPr>
        </p:nvSpPr>
        <p:spPr/>
        <p:txBody>
          <a:bodyPr/>
          <a:lstStyle/>
          <a:p>
            <a:fld id="{E28E491F-63B8-4181-B7FA-790F6350C94E}" type="slidenum">
              <a:rPr lang="en-US" smtClean="0"/>
              <a:t>‹#›</a:t>
            </a:fld>
            <a:endParaRPr lang="en-US"/>
          </a:p>
        </p:txBody>
      </p:sp>
    </p:spTree>
    <p:extLst>
      <p:ext uri="{BB962C8B-B14F-4D97-AF65-F5344CB8AC3E}">
        <p14:creationId xmlns:p14="http://schemas.microsoft.com/office/powerpoint/2010/main" val="405011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79D2-343B-4693-937F-8513D7831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6DCE2-A553-42B4-8F86-ED75F16E8B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AA0E32-0369-4815-881B-595685C8F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06BCB2-0B6F-4952-ABB3-FD20F92FD152}"/>
              </a:ext>
            </a:extLst>
          </p:cNvPr>
          <p:cNvSpPr>
            <a:spLocks noGrp="1"/>
          </p:cNvSpPr>
          <p:nvPr>
            <p:ph type="dt" sz="half" idx="10"/>
          </p:nvPr>
        </p:nvSpPr>
        <p:spPr/>
        <p:txBody>
          <a:bodyPr/>
          <a:lstStyle/>
          <a:p>
            <a:fld id="{DB9AEEFA-D2E3-4ADC-9B5A-C21CD55844F9}" type="datetimeFigureOut">
              <a:rPr lang="en-US" smtClean="0"/>
              <a:t>2/3/2022</a:t>
            </a:fld>
            <a:endParaRPr lang="en-US"/>
          </a:p>
        </p:txBody>
      </p:sp>
      <p:sp>
        <p:nvSpPr>
          <p:cNvPr id="6" name="Footer Placeholder 5">
            <a:extLst>
              <a:ext uri="{FF2B5EF4-FFF2-40B4-BE49-F238E27FC236}">
                <a16:creationId xmlns:a16="http://schemas.microsoft.com/office/drawing/2014/main" id="{67118DAE-A028-4409-8688-29CC269D0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F8BED-9325-4134-9EF2-27799D23F5A0}"/>
              </a:ext>
            </a:extLst>
          </p:cNvPr>
          <p:cNvSpPr>
            <a:spLocks noGrp="1"/>
          </p:cNvSpPr>
          <p:nvPr>
            <p:ph type="sldNum" sz="quarter" idx="12"/>
          </p:nvPr>
        </p:nvSpPr>
        <p:spPr/>
        <p:txBody>
          <a:bodyPr/>
          <a:lstStyle/>
          <a:p>
            <a:fld id="{E28E491F-63B8-4181-B7FA-790F6350C94E}" type="slidenum">
              <a:rPr lang="en-US" smtClean="0"/>
              <a:t>‹#›</a:t>
            </a:fld>
            <a:endParaRPr lang="en-US"/>
          </a:p>
        </p:txBody>
      </p:sp>
    </p:spTree>
    <p:extLst>
      <p:ext uri="{BB962C8B-B14F-4D97-AF65-F5344CB8AC3E}">
        <p14:creationId xmlns:p14="http://schemas.microsoft.com/office/powerpoint/2010/main" val="1499678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6A73-209D-40AD-A5BD-7285F8B20D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7D570B-4D8C-4267-A799-16182208B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F293EB-BD84-4ADD-A14F-B730A54C23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7CE5C7-7F44-44D0-8652-D5C223C6EA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5621A0-FC48-4044-9CAE-0E73695801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F18DE9-24B2-4864-886A-2673702FB64D}"/>
              </a:ext>
            </a:extLst>
          </p:cNvPr>
          <p:cNvSpPr>
            <a:spLocks noGrp="1"/>
          </p:cNvSpPr>
          <p:nvPr>
            <p:ph type="dt" sz="half" idx="10"/>
          </p:nvPr>
        </p:nvSpPr>
        <p:spPr/>
        <p:txBody>
          <a:bodyPr/>
          <a:lstStyle/>
          <a:p>
            <a:fld id="{DB9AEEFA-D2E3-4ADC-9B5A-C21CD55844F9}" type="datetimeFigureOut">
              <a:rPr lang="en-US" smtClean="0"/>
              <a:t>2/3/2022</a:t>
            </a:fld>
            <a:endParaRPr lang="en-US"/>
          </a:p>
        </p:txBody>
      </p:sp>
      <p:sp>
        <p:nvSpPr>
          <p:cNvPr id="8" name="Footer Placeholder 7">
            <a:extLst>
              <a:ext uri="{FF2B5EF4-FFF2-40B4-BE49-F238E27FC236}">
                <a16:creationId xmlns:a16="http://schemas.microsoft.com/office/drawing/2014/main" id="{BA43B19E-C82B-477F-871B-E9DB5A6E31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83A618-E7A8-4769-957C-8EB191AA7755}"/>
              </a:ext>
            </a:extLst>
          </p:cNvPr>
          <p:cNvSpPr>
            <a:spLocks noGrp="1"/>
          </p:cNvSpPr>
          <p:nvPr>
            <p:ph type="sldNum" sz="quarter" idx="12"/>
          </p:nvPr>
        </p:nvSpPr>
        <p:spPr/>
        <p:txBody>
          <a:bodyPr/>
          <a:lstStyle/>
          <a:p>
            <a:fld id="{E28E491F-63B8-4181-B7FA-790F6350C94E}" type="slidenum">
              <a:rPr lang="en-US" smtClean="0"/>
              <a:t>‹#›</a:t>
            </a:fld>
            <a:endParaRPr lang="en-US"/>
          </a:p>
        </p:txBody>
      </p:sp>
    </p:spTree>
    <p:extLst>
      <p:ext uri="{BB962C8B-B14F-4D97-AF65-F5344CB8AC3E}">
        <p14:creationId xmlns:p14="http://schemas.microsoft.com/office/powerpoint/2010/main" val="2905637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C35B4-3B62-4369-9ED8-D8FBFB46C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2B1B17-F90F-4F1D-85B5-900D62D81A96}"/>
              </a:ext>
            </a:extLst>
          </p:cNvPr>
          <p:cNvSpPr>
            <a:spLocks noGrp="1"/>
          </p:cNvSpPr>
          <p:nvPr>
            <p:ph type="dt" sz="half" idx="10"/>
          </p:nvPr>
        </p:nvSpPr>
        <p:spPr/>
        <p:txBody>
          <a:bodyPr/>
          <a:lstStyle/>
          <a:p>
            <a:fld id="{DB9AEEFA-D2E3-4ADC-9B5A-C21CD55844F9}" type="datetimeFigureOut">
              <a:rPr lang="en-US" smtClean="0"/>
              <a:t>2/3/2022</a:t>
            </a:fld>
            <a:endParaRPr lang="en-US"/>
          </a:p>
        </p:txBody>
      </p:sp>
      <p:sp>
        <p:nvSpPr>
          <p:cNvPr id="4" name="Footer Placeholder 3">
            <a:extLst>
              <a:ext uri="{FF2B5EF4-FFF2-40B4-BE49-F238E27FC236}">
                <a16:creationId xmlns:a16="http://schemas.microsoft.com/office/drawing/2014/main" id="{BB604D30-188E-4AE7-BFE0-497E2C0AAF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1C3ED6-E145-47B3-B052-6DEC54B620B1}"/>
              </a:ext>
            </a:extLst>
          </p:cNvPr>
          <p:cNvSpPr>
            <a:spLocks noGrp="1"/>
          </p:cNvSpPr>
          <p:nvPr>
            <p:ph type="sldNum" sz="quarter" idx="12"/>
          </p:nvPr>
        </p:nvSpPr>
        <p:spPr/>
        <p:txBody>
          <a:bodyPr/>
          <a:lstStyle/>
          <a:p>
            <a:fld id="{E28E491F-63B8-4181-B7FA-790F6350C94E}" type="slidenum">
              <a:rPr lang="en-US" smtClean="0"/>
              <a:t>‹#›</a:t>
            </a:fld>
            <a:endParaRPr lang="en-US"/>
          </a:p>
        </p:txBody>
      </p:sp>
    </p:spTree>
    <p:extLst>
      <p:ext uri="{BB962C8B-B14F-4D97-AF65-F5344CB8AC3E}">
        <p14:creationId xmlns:p14="http://schemas.microsoft.com/office/powerpoint/2010/main" val="2950255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F080C-CFE1-498F-9888-29FE8FE7A870}"/>
              </a:ext>
            </a:extLst>
          </p:cNvPr>
          <p:cNvSpPr>
            <a:spLocks noGrp="1"/>
          </p:cNvSpPr>
          <p:nvPr>
            <p:ph type="dt" sz="half" idx="10"/>
          </p:nvPr>
        </p:nvSpPr>
        <p:spPr/>
        <p:txBody>
          <a:bodyPr/>
          <a:lstStyle/>
          <a:p>
            <a:fld id="{DB9AEEFA-D2E3-4ADC-9B5A-C21CD55844F9}" type="datetimeFigureOut">
              <a:rPr lang="en-US" smtClean="0"/>
              <a:t>2/3/2022</a:t>
            </a:fld>
            <a:endParaRPr lang="en-US"/>
          </a:p>
        </p:txBody>
      </p:sp>
      <p:sp>
        <p:nvSpPr>
          <p:cNvPr id="3" name="Footer Placeholder 2">
            <a:extLst>
              <a:ext uri="{FF2B5EF4-FFF2-40B4-BE49-F238E27FC236}">
                <a16:creationId xmlns:a16="http://schemas.microsoft.com/office/drawing/2014/main" id="{F529AEBD-72C9-494D-AEEC-6DBD318E21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1735B6-CD36-4413-A9C3-D0EAB3F6616E}"/>
              </a:ext>
            </a:extLst>
          </p:cNvPr>
          <p:cNvSpPr>
            <a:spLocks noGrp="1"/>
          </p:cNvSpPr>
          <p:nvPr>
            <p:ph type="sldNum" sz="quarter" idx="12"/>
          </p:nvPr>
        </p:nvSpPr>
        <p:spPr/>
        <p:txBody>
          <a:bodyPr/>
          <a:lstStyle/>
          <a:p>
            <a:fld id="{E28E491F-63B8-4181-B7FA-790F6350C94E}" type="slidenum">
              <a:rPr lang="en-US" smtClean="0"/>
              <a:t>‹#›</a:t>
            </a:fld>
            <a:endParaRPr lang="en-US"/>
          </a:p>
        </p:txBody>
      </p:sp>
    </p:spTree>
    <p:extLst>
      <p:ext uri="{BB962C8B-B14F-4D97-AF65-F5344CB8AC3E}">
        <p14:creationId xmlns:p14="http://schemas.microsoft.com/office/powerpoint/2010/main" val="1503960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B005-AB7E-4FAD-A63F-040DFA541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7C9F31-482E-4972-9F7F-7E24BF2571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8FDF81-D07A-44C8-9662-7C184ADD6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0804E2-14CF-48DB-8537-329ADD6E105C}"/>
              </a:ext>
            </a:extLst>
          </p:cNvPr>
          <p:cNvSpPr>
            <a:spLocks noGrp="1"/>
          </p:cNvSpPr>
          <p:nvPr>
            <p:ph type="dt" sz="half" idx="10"/>
          </p:nvPr>
        </p:nvSpPr>
        <p:spPr/>
        <p:txBody>
          <a:bodyPr/>
          <a:lstStyle/>
          <a:p>
            <a:fld id="{DB9AEEFA-D2E3-4ADC-9B5A-C21CD55844F9}" type="datetimeFigureOut">
              <a:rPr lang="en-US" smtClean="0"/>
              <a:t>2/3/2022</a:t>
            </a:fld>
            <a:endParaRPr lang="en-US"/>
          </a:p>
        </p:txBody>
      </p:sp>
      <p:sp>
        <p:nvSpPr>
          <p:cNvPr id="6" name="Footer Placeholder 5">
            <a:extLst>
              <a:ext uri="{FF2B5EF4-FFF2-40B4-BE49-F238E27FC236}">
                <a16:creationId xmlns:a16="http://schemas.microsoft.com/office/drawing/2014/main" id="{9954E577-27FF-45F8-95DB-A4D6003996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A6BDA-D4FC-40E7-B147-B55F63EECE61}"/>
              </a:ext>
            </a:extLst>
          </p:cNvPr>
          <p:cNvSpPr>
            <a:spLocks noGrp="1"/>
          </p:cNvSpPr>
          <p:nvPr>
            <p:ph type="sldNum" sz="quarter" idx="12"/>
          </p:nvPr>
        </p:nvSpPr>
        <p:spPr/>
        <p:txBody>
          <a:bodyPr/>
          <a:lstStyle/>
          <a:p>
            <a:fld id="{E28E491F-63B8-4181-B7FA-790F6350C94E}" type="slidenum">
              <a:rPr lang="en-US" smtClean="0"/>
              <a:t>‹#›</a:t>
            </a:fld>
            <a:endParaRPr lang="en-US"/>
          </a:p>
        </p:txBody>
      </p:sp>
    </p:spTree>
    <p:extLst>
      <p:ext uri="{BB962C8B-B14F-4D97-AF65-F5344CB8AC3E}">
        <p14:creationId xmlns:p14="http://schemas.microsoft.com/office/powerpoint/2010/main" val="1127202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0582-95BD-4709-B4B4-5A92D5336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65DAF-2001-478C-BFBE-2BF14F61CB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2266E6-D4C9-48E0-975D-A8AE9BED5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B268D-13E8-430D-AABB-B2CD053A8513}"/>
              </a:ext>
            </a:extLst>
          </p:cNvPr>
          <p:cNvSpPr>
            <a:spLocks noGrp="1"/>
          </p:cNvSpPr>
          <p:nvPr>
            <p:ph type="dt" sz="half" idx="10"/>
          </p:nvPr>
        </p:nvSpPr>
        <p:spPr/>
        <p:txBody>
          <a:bodyPr/>
          <a:lstStyle/>
          <a:p>
            <a:fld id="{DB9AEEFA-D2E3-4ADC-9B5A-C21CD55844F9}" type="datetimeFigureOut">
              <a:rPr lang="en-US" smtClean="0"/>
              <a:t>2/3/2022</a:t>
            </a:fld>
            <a:endParaRPr lang="en-US"/>
          </a:p>
        </p:txBody>
      </p:sp>
      <p:sp>
        <p:nvSpPr>
          <p:cNvPr id="6" name="Footer Placeholder 5">
            <a:extLst>
              <a:ext uri="{FF2B5EF4-FFF2-40B4-BE49-F238E27FC236}">
                <a16:creationId xmlns:a16="http://schemas.microsoft.com/office/drawing/2014/main" id="{1CD6A774-EF56-4481-ADB6-AF459D6967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741383-AAC4-41F8-B98C-D62064A7373F}"/>
              </a:ext>
            </a:extLst>
          </p:cNvPr>
          <p:cNvSpPr>
            <a:spLocks noGrp="1"/>
          </p:cNvSpPr>
          <p:nvPr>
            <p:ph type="sldNum" sz="quarter" idx="12"/>
          </p:nvPr>
        </p:nvSpPr>
        <p:spPr/>
        <p:txBody>
          <a:bodyPr/>
          <a:lstStyle/>
          <a:p>
            <a:fld id="{E28E491F-63B8-4181-B7FA-790F6350C94E}" type="slidenum">
              <a:rPr lang="en-US" smtClean="0"/>
              <a:t>‹#›</a:t>
            </a:fld>
            <a:endParaRPr lang="en-US"/>
          </a:p>
        </p:txBody>
      </p:sp>
    </p:spTree>
    <p:extLst>
      <p:ext uri="{BB962C8B-B14F-4D97-AF65-F5344CB8AC3E}">
        <p14:creationId xmlns:p14="http://schemas.microsoft.com/office/powerpoint/2010/main" val="3680644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0731-7D81-4226-9C1B-196F7FD7FB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130330-6627-4F18-B4E1-09D289926E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8DD8E-AA8C-4265-9BA3-B2CA4CE14A7F}"/>
              </a:ext>
            </a:extLst>
          </p:cNvPr>
          <p:cNvSpPr>
            <a:spLocks noGrp="1"/>
          </p:cNvSpPr>
          <p:nvPr>
            <p:ph type="dt" sz="half" idx="10"/>
          </p:nvPr>
        </p:nvSpPr>
        <p:spPr/>
        <p:txBody>
          <a:bodyPr/>
          <a:lstStyle/>
          <a:p>
            <a:fld id="{DB9AEEFA-D2E3-4ADC-9B5A-C21CD55844F9}" type="datetimeFigureOut">
              <a:rPr lang="en-US" smtClean="0"/>
              <a:t>2/3/2022</a:t>
            </a:fld>
            <a:endParaRPr lang="en-US"/>
          </a:p>
        </p:txBody>
      </p:sp>
      <p:sp>
        <p:nvSpPr>
          <p:cNvPr id="5" name="Footer Placeholder 4">
            <a:extLst>
              <a:ext uri="{FF2B5EF4-FFF2-40B4-BE49-F238E27FC236}">
                <a16:creationId xmlns:a16="http://schemas.microsoft.com/office/drawing/2014/main" id="{C3782447-8A25-4083-80E5-1A8713E0F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87FDE-9409-4B94-8D8E-BF81A38FB74A}"/>
              </a:ext>
            </a:extLst>
          </p:cNvPr>
          <p:cNvSpPr>
            <a:spLocks noGrp="1"/>
          </p:cNvSpPr>
          <p:nvPr>
            <p:ph type="sldNum" sz="quarter" idx="12"/>
          </p:nvPr>
        </p:nvSpPr>
        <p:spPr/>
        <p:txBody>
          <a:bodyPr/>
          <a:lstStyle/>
          <a:p>
            <a:fld id="{E28E491F-63B8-4181-B7FA-790F6350C94E}" type="slidenum">
              <a:rPr lang="en-US" smtClean="0"/>
              <a:t>‹#›</a:t>
            </a:fld>
            <a:endParaRPr lang="en-US"/>
          </a:p>
        </p:txBody>
      </p:sp>
    </p:spTree>
    <p:extLst>
      <p:ext uri="{BB962C8B-B14F-4D97-AF65-F5344CB8AC3E}">
        <p14:creationId xmlns:p14="http://schemas.microsoft.com/office/powerpoint/2010/main" val="796424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21EC94-58A1-422B-8863-8787B12C1B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CAF533-FE0A-4572-9CEE-72B3D16F6E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06F47-BF4A-4B1E-888B-5103BD9E9B35}"/>
              </a:ext>
            </a:extLst>
          </p:cNvPr>
          <p:cNvSpPr>
            <a:spLocks noGrp="1"/>
          </p:cNvSpPr>
          <p:nvPr>
            <p:ph type="dt" sz="half" idx="10"/>
          </p:nvPr>
        </p:nvSpPr>
        <p:spPr/>
        <p:txBody>
          <a:bodyPr/>
          <a:lstStyle/>
          <a:p>
            <a:fld id="{DB9AEEFA-D2E3-4ADC-9B5A-C21CD55844F9}" type="datetimeFigureOut">
              <a:rPr lang="en-US" smtClean="0"/>
              <a:t>2/3/2022</a:t>
            </a:fld>
            <a:endParaRPr lang="en-US"/>
          </a:p>
        </p:txBody>
      </p:sp>
      <p:sp>
        <p:nvSpPr>
          <p:cNvPr id="5" name="Footer Placeholder 4">
            <a:extLst>
              <a:ext uri="{FF2B5EF4-FFF2-40B4-BE49-F238E27FC236}">
                <a16:creationId xmlns:a16="http://schemas.microsoft.com/office/drawing/2014/main" id="{CF6047DA-CB75-4F22-AF12-D208777EB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3C72F-AE8C-45BB-A7AC-ABA10FFDC84E}"/>
              </a:ext>
            </a:extLst>
          </p:cNvPr>
          <p:cNvSpPr>
            <a:spLocks noGrp="1"/>
          </p:cNvSpPr>
          <p:nvPr>
            <p:ph type="sldNum" sz="quarter" idx="12"/>
          </p:nvPr>
        </p:nvSpPr>
        <p:spPr/>
        <p:txBody>
          <a:bodyPr/>
          <a:lstStyle/>
          <a:p>
            <a:fld id="{E28E491F-63B8-4181-B7FA-790F6350C94E}" type="slidenum">
              <a:rPr lang="en-US" smtClean="0"/>
              <a:t>‹#›</a:t>
            </a:fld>
            <a:endParaRPr lang="en-US"/>
          </a:p>
        </p:txBody>
      </p:sp>
    </p:spTree>
    <p:extLst>
      <p:ext uri="{BB962C8B-B14F-4D97-AF65-F5344CB8AC3E}">
        <p14:creationId xmlns:p14="http://schemas.microsoft.com/office/powerpoint/2010/main" val="287670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 bullet points">
    <p:spTree>
      <p:nvGrpSpPr>
        <p:cNvPr id="1" name=""/>
        <p:cNvGrpSpPr/>
        <p:nvPr/>
      </p:nvGrpSpPr>
      <p:grpSpPr>
        <a:xfrm>
          <a:off x="0" y="0"/>
          <a:ext cx="0" cy="0"/>
          <a:chOff x="0" y="0"/>
          <a:chExt cx="0" cy="0"/>
        </a:xfrm>
      </p:grpSpPr>
      <p:sp>
        <p:nvSpPr>
          <p:cNvPr id="15" name="Rectangle 14"/>
          <p:cNvSpPr/>
          <p:nvPr userDrawn="1"/>
        </p:nvSpPr>
        <p:spPr>
          <a:xfrm>
            <a:off x="497711" y="5779699"/>
            <a:ext cx="11586259"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le 1"/>
          <p:cNvSpPr>
            <a:spLocks noGrp="1"/>
          </p:cNvSpPr>
          <p:nvPr>
            <p:ph type="title" hasCustomPrompt="1"/>
          </p:nvPr>
        </p:nvSpPr>
        <p:spPr>
          <a:xfrm>
            <a:off x="1219200" y="365127"/>
            <a:ext cx="10515600" cy="1325563"/>
          </a:xfrm>
        </p:spPr>
        <p:txBody>
          <a:bodyPr/>
          <a:lstStyle>
            <a:lvl1pPr>
              <a:defRPr b="1">
                <a:solidFill>
                  <a:schemeClr val="accent1"/>
                </a:solidFill>
              </a:defRPr>
            </a:lvl1pPr>
          </a:lstStyle>
          <a:p>
            <a:r>
              <a:rPr lang="fr-FR" dirty="0"/>
              <a:t>Click to </a:t>
            </a:r>
            <a:r>
              <a:rPr lang="fr-FR" dirty="0" err="1"/>
              <a:t>add</a:t>
            </a:r>
            <a:r>
              <a:rPr lang="fr-FR" dirty="0"/>
              <a:t> </a:t>
            </a:r>
            <a:r>
              <a:rPr lang="fr-FR" dirty="0" err="1"/>
              <a:t>title</a:t>
            </a:r>
            <a:endParaRPr lang="en-US" dirty="0"/>
          </a:p>
        </p:txBody>
      </p:sp>
      <p:pic>
        <p:nvPicPr>
          <p:cNvPr id="9"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1607" y="6038949"/>
            <a:ext cx="1280054" cy="579072"/>
          </a:xfrm>
          <a:prstGeom prst="rect">
            <a:avLst/>
          </a:prstGeom>
        </p:spPr>
      </p:pic>
      <p:pic>
        <p:nvPicPr>
          <p:cNvPr id="10"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6369103"/>
            <a:ext cx="1152049" cy="195056"/>
          </a:xfrm>
          <a:prstGeom prst="rect">
            <a:avLst/>
          </a:prstGeom>
        </p:spPr>
      </p:pic>
      <p:pic>
        <p:nvPicPr>
          <p:cNvPr id="16" name="Imag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266"/>
            <a:ext cx="950897" cy="6857433"/>
          </a:xfrm>
          <a:prstGeom prst="rect">
            <a:avLst/>
          </a:prstGeom>
        </p:spPr>
      </p:pic>
      <p:sp>
        <p:nvSpPr>
          <p:cNvPr id="17" name="ZoneTexte 11"/>
          <p:cNvSpPr txBox="1"/>
          <p:nvPr userDrawn="1"/>
        </p:nvSpPr>
        <p:spPr>
          <a:xfrm>
            <a:off x="-77433" y="6310244"/>
            <a:ext cx="593319" cy="307777"/>
          </a:xfrm>
          <a:prstGeom prst="rect">
            <a:avLst/>
          </a:prstGeom>
          <a:noFill/>
        </p:spPr>
        <p:txBody>
          <a:bodyPr wrap="square" rtlCol="0">
            <a:spAutoFit/>
          </a:bodyPr>
          <a:lstStyle/>
          <a:p>
            <a:pPr algn="ctr"/>
            <a:fld id="{461B4ED5-1BF1-4796-A7B1-2AB2B4308F51}" type="slidenum">
              <a:rPr lang="fr-FR" sz="1400" smtClean="0">
                <a:solidFill>
                  <a:srgbClr val="FFFFFF"/>
                </a:solidFill>
                <a:latin typeface="Corbel" panose="020B0503020204020204" pitchFamily="34" charset="0"/>
              </a:rPr>
              <a:pPr algn="ctr"/>
              <a:t>‹#›</a:t>
            </a:fld>
            <a:endParaRPr lang="fr-FR" sz="1400" dirty="0">
              <a:solidFill>
                <a:srgbClr val="FFFFFF"/>
              </a:solidFill>
              <a:latin typeface="Corbel" panose="020B0503020204020204" pitchFamily="34" charset="0"/>
            </a:endParaRPr>
          </a:p>
        </p:txBody>
      </p:sp>
      <p:sp>
        <p:nvSpPr>
          <p:cNvPr id="11" name="Content Placeholder 2"/>
          <p:cNvSpPr>
            <a:spLocks noGrp="1"/>
          </p:cNvSpPr>
          <p:nvPr>
            <p:ph idx="11"/>
          </p:nvPr>
        </p:nvSpPr>
        <p:spPr>
          <a:xfrm>
            <a:off x="1219200" y="1855706"/>
            <a:ext cx="10515600" cy="3780000"/>
          </a:xfrm>
        </p:spPr>
        <p:txBody>
          <a:bodyPr>
            <a:normAutofit/>
          </a:bodyPr>
          <a:lstStyle>
            <a:lvl1pPr marL="342900" indent="-342900">
              <a:spcAft>
                <a:spcPts val="1200"/>
              </a:spcAft>
              <a:buFontTx/>
              <a:buBlip>
                <a:blip r:embed="rId5"/>
              </a:buBlip>
              <a:defRPr sz="2100"/>
            </a:lvl1pPr>
            <a:lvl2pPr marL="514350" indent="-171450">
              <a:spcAft>
                <a:spcPts val="1200"/>
              </a:spcAft>
              <a:buFont typeface="Wingdings" panose="05000000000000000000" pitchFamily="2" charset="2"/>
              <a:buChar char="§"/>
              <a:defRPr sz="1800"/>
            </a:lvl2pPr>
            <a:lvl3pPr>
              <a:spcAft>
                <a:spcPts val="1200"/>
              </a:spcAft>
              <a:defRPr sz="1500"/>
            </a:lvl3pPr>
            <a:lvl4pPr>
              <a:spcAft>
                <a:spcPts val="1200"/>
              </a:spcAft>
              <a:defRPr sz="1350"/>
            </a:lvl4pPr>
            <a:lvl5pPr>
              <a:spcAft>
                <a:spcPts val="1200"/>
              </a:spcAft>
              <a:defRPr sz="13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9647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lair-Texte">
  <p:cSld name="Clair-Texte">
    <p:spTree>
      <p:nvGrpSpPr>
        <p:cNvPr id="1" name="Shape 61"/>
        <p:cNvGrpSpPr/>
        <p:nvPr/>
      </p:nvGrpSpPr>
      <p:grpSpPr>
        <a:xfrm>
          <a:off x="0" y="0"/>
          <a:ext cx="0" cy="0"/>
          <a:chOff x="0" y="0"/>
          <a:chExt cx="0" cy="0"/>
        </a:xfrm>
      </p:grpSpPr>
      <p:sp>
        <p:nvSpPr>
          <p:cNvPr id="62" name="Google Shape;62;p38"/>
          <p:cNvSpPr/>
          <p:nvPr/>
        </p:nvSpPr>
        <p:spPr>
          <a:xfrm>
            <a:off x="20638" y="5780088"/>
            <a:ext cx="12182475" cy="107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63" name="Google Shape;63;p38"/>
          <p:cNvPicPr preferRelativeResize="0"/>
          <p:nvPr/>
        </p:nvPicPr>
        <p:blipFill rotWithShape="1">
          <a:blip r:embed="rId2">
            <a:alphaModFix/>
          </a:blip>
          <a:srcRect/>
          <a:stretch/>
        </p:blipFill>
        <p:spPr>
          <a:xfrm>
            <a:off x="1588" y="0"/>
            <a:ext cx="1268412" cy="6858000"/>
          </a:xfrm>
          <a:prstGeom prst="rect">
            <a:avLst/>
          </a:prstGeom>
          <a:noFill/>
          <a:ln>
            <a:noFill/>
          </a:ln>
        </p:spPr>
      </p:pic>
      <p:pic>
        <p:nvPicPr>
          <p:cNvPr id="64" name="Google Shape;64;p38"/>
          <p:cNvPicPr preferRelativeResize="0"/>
          <p:nvPr/>
        </p:nvPicPr>
        <p:blipFill rotWithShape="1">
          <a:blip r:embed="rId3">
            <a:alphaModFix/>
          </a:blip>
          <a:srcRect/>
          <a:stretch/>
        </p:blipFill>
        <p:spPr>
          <a:xfrm>
            <a:off x="10061575" y="5984875"/>
            <a:ext cx="1706563" cy="579438"/>
          </a:xfrm>
          <a:prstGeom prst="rect">
            <a:avLst/>
          </a:prstGeom>
          <a:noFill/>
          <a:ln>
            <a:noFill/>
          </a:ln>
        </p:spPr>
      </p:pic>
      <p:pic>
        <p:nvPicPr>
          <p:cNvPr id="65" name="Google Shape;65;p38"/>
          <p:cNvPicPr preferRelativeResize="0"/>
          <p:nvPr/>
        </p:nvPicPr>
        <p:blipFill rotWithShape="1">
          <a:blip r:embed="rId4">
            <a:alphaModFix/>
          </a:blip>
          <a:srcRect/>
          <a:stretch/>
        </p:blipFill>
        <p:spPr>
          <a:xfrm>
            <a:off x="1219200" y="6369050"/>
            <a:ext cx="1536700" cy="195263"/>
          </a:xfrm>
          <a:prstGeom prst="rect">
            <a:avLst/>
          </a:prstGeom>
          <a:noFill/>
          <a:ln>
            <a:noFill/>
          </a:ln>
        </p:spPr>
      </p:pic>
      <p:sp>
        <p:nvSpPr>
          <p:cNvPr id="66" name="Google Shape;66;p38"/>
          <p:cNvSpPr txBox="1"/>
          <p:nvPr/>
        </p:nvSpPr>
        <p:spPr>
          <a:xfrm>
            <a:off x="26988" y="6310313"/>
            <a:ext cx="593725"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orbel"/>
              <a:buNone/>
            </a:pPr>
            <a:fld id="{00000000-1234-1234-1234-123412341234}" type="slidenum">
              <a:rPr lang="en-US" sz="1400" b="0" i="0" u="none" strike="noStrike" cap="none">
                <a:solidFill>
                  <a:srgbClr val="FFFFFF"/>
                </a:solidFill>
                <a:latin typeface="Corbel"/>
                <a:ea typeface="Corbel"/>
                <a:cs typeface="Corbel"/>
                <a:sym typeface="Corbel"/>
              </a:rPr>
              <a:t>‹#›</a:t>
            </a:fld>
            <a:endParaRPr sz="1400" b="0" i="0" u="none" strike="noStrike" cap="none">
              <a:solidFill>
                <a:srgbClr val="FFFFFF"/>
              </a:solidFill>
              <a:latin typeface="Corbel"/>
              <a:ea typeface="Corbel"/>
              <a:cs typeface="Corbel"/>
              <a:sym typeface="Corbel"/>
            </a:endParaRPr>
          </a:p>
        </p:txBody>
      </p:sp>
      <p:sp>
        <p:nvSpPr>
          <p:cNvPr id="67" name="Google Shape;67;p38"/>
          <p:cNvSpPr txBox="1">
            <a:spLocks noGrp="1"/>
          </p:cNvSpPr>
          <p:nvPr>
            <p:ph type="body" idx="1"/>
          </p:nvPr>
        </p:nvSpPr>
        <p:spPr>
          <a:xfrm>
            <a:off x="1221000" y="1825200"/>
            <a:ext cx="10515600" cy="3780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900"/>
              <a:buNone/>
              <a:defRPr sz="1900">
                <a:solidFill>
                  <a:schemeClr val="dk1"/>
                </a:solidFill>
              </a:defRPr>
            </a:lvl1pPr>
            <a:lvl2pPr marL="914400" lvl="1" indent="-228600" algn="l">
              <a:lnSpc>
                <a:spcPct val="90000"/>
              </a:lnSpc>
              <a:spcBef>
                <a:spcPts val="1200"/>
              </a:spcBef>
              <a:spcAft>
                <a:spcPts val="0"/>
              </a:spcAft>
              <a:buClr>
                <a:srgbClr val="888888"/>
              </a:buClr>
              <a:buSzPts val="2000"/>
              <a:buNone/>
              <a:defRPr sz="2000">
                <a:solidFill>
                  <a:srgbClr val="888888"/>
                </a:solidFill>
              </a:defRPr>
            </a:lvl2pPr>
            <a:lvl3pPr marL="1371600" lvl="2" indent="-228600" algn="l">
              <a:lnSpc>
                <a:spcPct val="90000"/>
              </a:lnSpc>
              <a:spcBef>
                <a:spcPts val="375"/>
              </a:spcBef>
              <a:spcAft>
                <a:spcPts val="0"/>
              </a:spcAft>
              <a:buClr>
                <a:srgbClr val="888888"/>
              </a:buClr>
              <a:buSzPts val="1800"/>
              <a:buNone/>
              <a:defRPr sz="1800">
                <a:solidFill>
                  <a:srgbClr val="888888"/>
                </a:solidFill>
              </a:defRPr>
            </a:lvl3pPr>
            <a:lvl4pPr marL="1828800" lvl="3" indent="-228600" algn="l">
              <a:lnSpc>
                <a:spcPct val="90000"/>
              </a:lnSpc>
              <a:spcBef>
                <a:spcPts val="375"/>
              </a:spcBef>
              <a:spcAft>
                <a:spcPts val="0"/>
              </a:spcAft>
              <a:buClr>
                <a:srgbClr val="888888"/>
              </a:buClr>
              <a:buSzPts val="1600"/>
              <a:buNone/>
              <a:defRPr sz="1600">
                <a:solidFill>
                  <a:srgbClr val="888888"/>
                </a:solidFill>
              </a:defRPr>
            </a:lvl4pPr>
            <a:lvl5pPr marL="2286000" lvl="4" indent="-228600" algn="l">
              <a:lnSpc>
                <a:spcPct val="90000"/>
              </a:lnSpc>
              <a:spcBef>
                <a:spcPts val="375"/>
              </a:spcBef>
              <a:spcAft>
                <a:spcPts val="0"/>
              </a:spcAft>
              <a:buClr>
                <a:srgbClr val="888888"/>
              </a:buClr>
              <a:buSzPts val="1600"/>
              <a:buNone/>
              <a:defRPr sz="1600">
                <a:solidFill>
                  <a:srgbClr val="888888"/>
                </a:solidFill>
              </a:defRPr>
            </a:lvl5pPr>
            <a:lvl6pPr marL="2743200" lvl="5" indent="-228600" algn="l">
              <a:lnSpc>
                <a:spcPct val="90000"/>
              </a:lnSpc>
              <a:spcBef>
                <a:spcPts val="375"/>
              </a:spcBef>
              <a:spcAft>
                <a:spcPts val="0"/>
              </a:spcAft>
              <a:buClr>
                <a:srgbClr val="888888"/>
              </a:buClr>
              <a:buSzPts val="1600"/>
              <a:buNone/>
              <a:defRPr sz="1600">
                <a:solidFill>
                  <a:srgbClr val="888888"/>
                </a:solidFill>
              </a:defRPr>
            </a:lvl6pPr>
            <a:lvl7pPr marL="3200400" lvl="6" indent="-228600" algn="l">
              <a:lnSpc>
                <a:spcPct val="90000"/>
              </a:lnSpc>
              <a:spcBef>
                <a:spcPts val="375"/>
              </a:spcBef>
              <a:spcAft>
                <a:spcPts val="0"/>
              </a:spcAft>
              <a:buClr>
                <a:srgbClr val="888888"/>
              </a:buClr>
              <a:buSzPts val="1600"/>
              <a:buNone/>
              <a:defRPr sz="1600">
                <a:solidFill>
                  <a:srgbClr val="888888"/>
                </a:solidFill>
              </a:defRPr>
            </a:lvl7pPr>
            <a:lvl8pPr marL="3657600" lvl="7" indent="-228600" algn="l">
              <a:lnSpc>
                <a:spcPct val="90000"/>
              </a:lnSpc>
              <a:spcBef>
                <a:spcPts val="375"/>
              </a:spcBef>
              <a:spcAft>
                <a:spcPts val="0"/>
              </a:spcAft>
              <a:buClr>
                <a:srgbClr val="888888"/>
              </a:buClr>
              <a:buSzPts val="1600"/>
              <a:buNone/>
              <a:defRPr sz="1600">
                <a:solidFill>
                  <a:srgbClr val="888888"/>
                </a:solidFill>
              </a:defRPr>
            </a:lvl8pPr>
            <a:lvl9pPr marL="4114800" lvl="8" indent="-228600" algn="l">
              <a:lnSpc>
                <a:spcPct val="90000"/>
              </a:lnSpc>
              <a:spcBef>
                <a:spcPts val="375"/>
              </a:spcBef>
              <a:spcAft>
                <a:spcPts val="0"/>
              </a:spcAft>
              <a:buClr>
                <a:srgbClr val="888888"/>
              </a:buClr>
              <a:buSzPts val="1600"/>
              <a:buNone/>
              <a:defRPr sz="1600">
                <a:solidFill>
                  <a:srgbClr val="888888"/>
                </a:solidFill>
              </a:defRPr>
            </a:lvl9pPr>
          </a:lstStyle>
          <a:p>
            <a:endParaRPr/>
          </a:p>
        </p:txBody>
      </p:sp>
      <p:sp>
        <p:nvSpPr>
          <p:cNvPr id="68" name="Google Shape;68;p38"/>
          <p:cNvSpPr txBox="1">
            <a:spLocks noGrp="1"/>
          </p:cNvSpPr>
          <p:nvPr>
            <p:ph type="title"/>
          </p:nvPr>
        </p:nvSpPr>
        <p:spPr>
          <a:xfrm>
            <a:off x="1219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300"/>
              <a:buFont typeface="Corbel"/>
              <a:buNone/>
              <a:defRPr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51823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 bullet points">
    <p:spTree>
      <p:nvGrpSpPr>
        <p:cNvPr id="1" name=""/>
        <p:cNvGrpSpPr/>
        <p:nvPr/>
      </p:nvGrpSpPr>
      <p:grpSpPr>
        <a:xfrm>
          <a:off x="0" y="0"/>
          <a:ext cx="0" cy="0"/>
          <a:chOff x="0" y="0"/>
          <a:chExt cx="0" cy="0"/>
        </a:xfrm>
      </p:grpSpPr>
      <p:sp>
        <p:nvSpPr>
          <p:cNvPr id="15" name="Rectangle 14"/>
          <p:cNvSpPr/>
          <p:nvPr userDrawn="1"/>
        </p:nvSpPr>
        <p:spPr>
          <a:xfrm>
            <a:off x="26742" y="5800722"/>
            <a:ext cx="12181667"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1" y="1"/>
            <a:ext cx="1267863" cy="6857433"/>
          </a:xfrm>
          <a:prstGeom prst="rect">
            <a:avLst/>
          </a:prstGeom>
        </p:spPr>
      </p:pic>
      <p:sp>
        <p:nvSpPr>
          <p:cNvPr id="2" name="Title 1"/>
          <p:cNvSpPr>
            <a:spLocks noGrp="1"/>
          </p:cNvSpPr>
          <p:nvPr>
            <p:ph type="title" hasCustomPrompt="1"/>
          </p:nvPr>
        </p:nvSpPr>
        <p:spPr>
          <a:xfrm>
            <a:off x="1219200" y="365127"/>
            <a:ext cx="10515600" cy="1325563"/>
          </a:xfrm>
        </p:spPr>
        <p:txBody>
          <a:bodyPr/>
          <a:lstStyle>
            <a:lvl1pPr>
              <a:defRPr b="1">
                <a:solidFill>
                  <a:schemeClr val="accent1"/>
                </a:solidFill>
              </a:defRPr>
            </a:lvl1pPr>
          </a:lstStyle>
          <a:p>
            <a:r>
              <a:rPr lang="fr-FR" dirty="0"/>
              <a:t>Click to </a:t>
            </a:r>
            <a:r>
              <a:rPr lang="fr-FR" dirty="0" err="1"/>
              <a:t>add</a:t>
            </a:r>
            <a:r>
              <a:rPr lang="fr-FR" dirty="0"/>
              <a:t> </a:t>
            </a:r>
            <a:r>
              <a:rPr lang="fr-FR" dirty="0" err="1"/>
              <a:t>title</a:t>
            </a:r>
            <a:endParaRPr lang="en-US" dirty="0"/>
          </a:p>
        </p:txBody>
      </p:sp>
      <p:sp>
        <p:nvSpPr>
          <p:cNvPr id="14" name="ZoneTexte 13"/>
          <p:cNvSpPr txBox="1"/>
          <p:nvPr userDrawn="1"/>
        </p:nvSpPr>
        <p:spPr>
          <a:xfrm>
            <a:off x="26742" y="6310244"/>
            <a:ext cx="593319" cy="307777"/>
          </a:xfrm>
          <a:prstGeom prst="rect">
            <a:avLst/>
          </a:prstGeom>
          <a:noFill/>
        </p:spPr>
        <p:txBody>
          <a:bodyPr wrap="square" rtlCol="0">
            <a:spAutoFit/>
          </a:bodyPr>
          <a:lstStyle/>
          <a:p>
            <a:pPr algn="ctr"/>
            <a:fld id="{461B4ED5-1BF1-4796-A7B1-2AB2B4308F51}" type="slidenum">
              <a:rPr lang="fr-FR" sz="1400" smtClean="0">
                <a:solidFill>
                  <a:srgbClr val="FFFFFF"/>
                </a:solidFill>
                <a:latin typeface="Corbel" panose="020B0503020204020204" pitchFamily="34" charset="0"/>
              </a:rPr>
              <a:pPr algn="ctr"/>
              <a:t>‹#›</a:t>
            </a:fld>
            <a:endParaRPr lang="fr-FR" sz="1400" dirty="0">
              <a:solidFill>
                <a:srgbClr val="FFFFFF"/>
              </a:solidFill>
              <a:latin typeface="Corbel" panose="020B0503020204020204" pitchFamily="34" charset="0"/>
            </a:endParaRPr>
          </a:p>
        </p:txBody>
      </p:sp>
      <p:pic>
        <p:nvPicPr>
          <p:cNvPr id="10"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6369103"/>
            <a:ext cx="1152049" cy="195056"/>
          </a:xfrm>
          <a:prstGeom prst="rect">
            <a:avLst/>
          </a:prstGeom>
        </p:spPr>
      </p:pic>
      <p:pic>
        <p:nvPicPr>
          <p:cNvPr id="17" name="Imag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71607" y="6038949"/>
            <a:ext cx="1280054" cy="579072"/>
          </a:xfrm>
          <a:prstGeom prst="rect">
            <a:avLst/>
          </a:prstGeom>
        </p:spPr>
      </p:pic>
      <p:sp>
        <p:nvSpPr>
          <p:cNvPr id="11" name="Content Placeholder 2"/>
          <p:cNvSpPr>
            <a:spLocks noGrp="1"/>
          </p:cNvSpPr>
          <p:nvPr>
            <p:ph idx="11"/>
          </p:nvPr>
        </p:nvSpPr>
        <p:spPr>
          <a:xfrm>
            <a:off x="1219200" y="1855706"/>
            <a:ext cx="5085349" cy="3780000"/>
          </a:xfrm>
        </p:spPr>
        <p:txBody>
          <a:bodyPr>
            <a:normAutofit/>
          </a:bodyPr>
          <a:lstStyle>
            <a:lvl1pPr marL="342900" indent="-342900">
              <a:spcAft>
                <a:spcPts val="1200"/>
              </a:spcAft>
              <a:buFontTx/>
              <a:buBlip>
                <a:blip r:embed="rId5"/>
              </a:buBlip>
              <a:defRPr sz="2100"/>
            </a:lvl1pPr>
            <a:lvl2pPr marL="514350" indent="-171450">
              <a:spcAft>
                <a:spcPts val="1200"/>
              </a:spcAft>
              <a:buFont typeface="Wingdings" panose="05000000000000000000" pitchFamily="2" charset="2"/>
              <a:buChar char="§"/>
              <a:defRPr sz="1800"/>
            </a:lvl2pPr>
            <a:lvl3pPr>
              <a:spcAft>
                <a:spcPts val="1200"/>
              </a:spcAft>
              <a:defRPr sz="1500"/>
            </a:lvl3pPr>
            <a:lvl4pPr>
              <a:spcAft>
                <a:spcPts val="1200"/>
              </a:spcAft>
              <a:defRPr sz="1350"/>
            </a:lvl4pPr>
            <a:lvl5pPr>
              <a:spcAft>
                <a:spcPts val="1200"/>
              </a:spcAft>
              <a:defRPr sz="13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2"/>
          </p:nvPr>
        </p:nvSpPr>
        <p:spPr>
          <a:xfrm>
            <a:off x="6649451" y="1901609"/>
            <a:ext cx="5085349" cy="3780000"/>
          </a:xfrm>
        </p:spPr>
        <p:txBody>
          <a:bodyPr>
            <a:normAutofit/>
          </a:bodyPr>
          <a:lstStyle>
            <a:lvl1pPr marL="342900" indent="-342900">
              <a:spcAft>
                <a:spcPts val="1200"/>
              </a:spcAft>
              <a:buFontTx/>
              <a:buBlip>
                <a:blip r:embed="rId5"/>
              </a:buBlip>
              <a:defRPr sz="2100"/>
            </a:lvl1pPr>
            <a:lvl2pPr marL="514350" indent="-171450">
              <a:spcAft>
                <a:spcPts val="1200"/>
              </a:spcAft>
              <a:buFont typeface="Wingdings" panose="05000000000000000000" pitchFamily="2" charset="2"/>
              <a:buChar char="§"/>
              <a:defRPr sz="1800"/>
            </a:lvl2pPr>
            <a:lvl3pPr>
              <a:spcAft>
                <a:spcPts val="1200"/>
              </a:spcAft>
              <a:defRPr sz="1500"/>
            </a:lvl3pPr>
            <a:lvl4pPr>
              <a:spcAft>
                <a:spcPts val="1200"/>
              </a:spcAft>
              <a:defRPr sz="1350"/>
            </a:lvl4pPr>
            <a:lvl5pPr>
              <a:spcAft>
                <a:spcPts val="1200"/>
              </a:spcAft>
              <a:defRPr sz="13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44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ight - transition 1">
    <p:spTree>
      <p:nvGrpSpPr>
        <p:cNvPr id="1" name=""/>
        <p:cNvGrpSpPr/>
        <p:nvPr/>
      </p:nvGrpSpPr>
      <p:grpSpPr>
        <a:xfrm>
          <a:off x="0" y="0"/>
          <a:ext cx="0" cy="0"/>
          <a:chOff x="0" y="0"/>
          <a:chExt cx="0" cy="0"/>
        </a:xfrm>
      </p:grpSpPr>
      <p:sp>
        <p:nvSpPr>
          <p:cNvPr id="7" name="Rectangle 6"/>
          <p:cNvSpPr/>
          <p:nvPr userDrawn="1"/>
        </p:nvSpPr>
        <p:spPr>
          <a:xfrm>
            <a:off x="20667" y="5779693"/>
            <a:ext cx="12040153"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a:xfrm>
            <a:off x="4587501" y="1459651"/>
            <a:ext cx="5293100" cy="2016975"/>
          </a:xfrm>
        </p:spPr>
        <p:txBody>
          <a:bodyPr anchor="ctr">
            <a:normAutofit/>
          </a:bodyPr>
          <a:lstStyle>
            <a:lvl1pPr>
              <a:defRPr sz="4000" b="1">
                <a:solidFill>
                  <a:schemeClr val="accent1"/>
                </a:solidFill>
              </a:defRPr>
            </a:lvl1pPr>
          </a:lstStyle>
          <a:p>
            <a:r>
              <a:rPr lang="fr-FR" dirty="0"/>
              <a:t>Click to </a:t>
            </a:r>
            <a:r>
              <a:rPr lang="fr-FR" dirty="0" err="1"/>
              <a:t>add</a:t>
            </a:r>
            <a:r>
              <a:rPr lang="fr-FR" dirty="0"/>
              <a:t> </a:t>
            </a:r>
            <a:r>
              <a:rPr lang="fr-FR" dirty="0" err="1"/>
              <a:t>title</a:t>
            </a:r>
            <a:endParaRPr lang="fr-FR" dirty="0"/>
          </a:p>
        </p:txBody>
      </p:sp>
      <p:sp>
        <p:nvSpPr>
          <p:cNvPr id="10" name="Espace réservé du texte 9"/>
          <p:cNvSpPr>
            <a:spLocks noGrp="1"/>
          </p:cNvSpPr>
          <p:nvPr>
            <p:ph type="body" sz="quarter" idx="10" hasCustomPrompt="1"/>
          </p:nvPr>
        </p:nvSpPr>
        <p:spPr>
          <a:xfrm>
            <a:off x="4586818" y="942975"/>
            <a:ext cx="5293783" cy="496888"/>
          </a:xfrm>
        </p:spPr>
        <p:txBody>
          <a:bodyPr anchor="ctr">
            <a:noAutofit/>
          </a:bodyPr>
          <a:lstStyle>
            <a:lvl1pPr marL="0" indent="0">
              <a:buNone/>
              <a:defRPr sz="2200">
                <a:solidFill>
                  <a:schemeClr val="accent2"/>
                </a:solidFill>
                <a:latin typeface="Constantia" panose="02030602050306030303" pitchFamily="18" charset="0"/>
              </a:defRPr>
            </a:lvl1pPr>
            <a:lvl2pPr>
              <a:defRPr sz="2200">
                <a:solidFill>
                  <a:schemeClr val="bg1"/>
                </a:solidFill>
                <a:latin typeface="Constantia" panose="02030602050306030303" pitchFamily="18" charset="0"/>
              </a:defRPr>
            </a:lvl2pPr>
            <a:lvl3pPr>
              <a:defRPr sz="2200">
                <a:solidFill>
                  <a:schemeClr val="bg1"/>
                </a:solidFill>
                <a:latin typeface="Constantia" panose="02030602050306030303" pitchFamily="18" charset="0"/>
              </a:defRPr>
            </a:lvl3pPr>
            <a:lvl4pPr>
              <a:defRPr sz="2200">
                <a:solidFill>
                  <a:schemeClr val="bg1"/>
                </a:solidFill>
                <a:latin typeface="Constantia" panose="02030602050306030303" pitchFamily="18" charset="0"/>
              </a:defRPr>
            </a:lvl4pPr>
            <a:lvl5pPr>
              <a:defRPr sz="2200">
                <a:solidFill>
                  <a:schemeClr val="bg1"/>
                </a:solidFill>
                <a:latin typeface="Constantia" panose="02030602050306030303" pitchFamily="18" charset="0"/>
              </a:defRPr>
            </a:lvl5pPr>
          </a:lstStyle>
          <a:p>
            <a:pPr lvl="0"/>
            <a:r>
              <a:rPr lang="fr-FR" dirty="0"/>
              <a:t>Click to </a:t>
            </a:r>
            <a:r>
              <a:rPr lang="fr-FR" dirty="0" err="1"/>
              <a:t>add</a:t>
            </a:r>
            <a:r>
              <a:rPr lang="fr-FR" dirty="0"/>
              <a:t> </a:t>
            </a:r>
            <a:r>
              <a:rPr lang="fr-FR" dirty="0" err="1"/>
              <a:t>text</a:t>
            </a:r>
            <a:endParaRPr lang="fr-FR" dirty="0"/>
          </a:p>
        </p:txBody>
      </p:sp>
      <p:pic>
        <p:nvPicPr>
          <p:cNvPr id="6"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92"/>
            <a:ext cx="5563117" cy="6858191"/>
          </a:xfrm>
          <a:prstGeom prst="rect">
            <a:avLst/>
          </a:prstGeom>
        </p:spPr>
      </p:pic>
    </p:spTree>
    <p:extLst>
      <p:ext uri="{BB962C8B-B14F-4D97-AF65-F5344CB8AC3E}">
        <p14:creationId xmlns:p14="http://schemas.microsoft.com/office/powerpoint/2010/main" val="293855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ight - transition 2">
    <p:spTree>
      <p:nvGrpSpPr>
        <p:cNvPr id="1" name=""/>
        <p:cNvGrpSpPr/>
        <p:nvPr/>
      </p:nvGrpSpPr>
      <p:grpSpPr>
        <a:xfrm>
          <a:off x="0" y="0"/>
          <a:ext cx="0" cy="0"/>
          <a:chOff x="0" y="0"/>
          <a:chExt cx="0" cy="0"/>
        </a:xfrm>
      </p:grpSpPr>
      <p:sp>
        <p:nvSpPr>
          <p:cNvPr id="7" name="Rectangle 6"/>
          <p:cNvSpPr/>
          <p:nvPr userDrawn="1"/>
        </p:nvSpPr>
        <p:spPr>
          <a:xfrm>
            <a:off x="20668" y="5779693"/>
            <a:ext cx="12086452"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a:xfrm>
            <a:off x="4587501" y="1459651"/>
            <a:ext cx="5293100" cy="2016975"/>
          </a:xfrm>
        </p:spPr>
        <p:txBody>
          <a:bodyPr anchor="ctr">
            <a:normAutofit/>
          </a:bodyPr>
          <a:lstStyle>
            <a:lvl1pPr>
              <a:defRPr sz="4000" b="1">
                <a:solidFill>
                  <a:schemeClr val="accent1"/>
                </a:solidFill>
              </a:defRPr>
            </a:lvl1pPr>
          </a:lstStyle>
          <a:p>
            <a:r>
              <a:rPr lang="fr-FR" dirty="0"/>
              <a:t>Click to </a:t>
            </a:r>
            <a:r>
              <a:rPr lang="fr-FR" dirty="0" err="1"/>
              <a:t>add</a:t>
            </a:r>
            <a:r>
              <a:rPr lang="fr-FR" dirty="0"/>
              <a:t> </a:t>
            </a:r>
            <a:r>
              <a:rPr lang="fr-FR" dirty="0" err="1"/>
              <a:t>title</a:t>
            </a:r>
            <a:endParaRPr lang="fr-FR" dirty="0"/>
          </a:p>
        </p:txBody>
      </p:sp>
      <p:sp>
        <p:nvSpPr>
          <p:cNvPr id="10" name="Espace réservé du texte 9"/>
          <p:cNvSpPr>
            <a:spLocks noGrp="1"/>
          </p:cNvSpPr>
          <p:nvPr>
            <p:ph type="body" sz="quarter" idx="10" hasCustomPrompt="1"/>
          </p:nvPr>
        </p:nvSpPr>
        <p:spPr>
          <a:xfrm>
            <a:off x="4586818" y="942975"/>
            <a:ext cx="5293783" cy="496888"/>
          </a:xfrm>
        </p:spPr>
        <p:txBody>
          <a:bodyPr anchor="ctr">
            <a:noAutofit/>
          </a:bodyPr>
          <a:lstStyle>
            <a:lvl1pPr marL="0" indent="0">
              <a:buNone/>
              <a:defRPr sz="2200">
                <a:solidFill>
                  <a:schemeClr val="accent2"/>
                </a:solidFill>
                <a:latin typeface="Constantia" panose="02030602050306030303" pitchFamily="18" charset="0"/>
              </a:defRPr>
            </a:lvl1pPr>
            <a:lvl2pPr>
              <a:defRPr sz="2200">
                <a:solidFill>
                  <a:schemeClr val="bg1"/>
                </a:solidFill>
                <a:latin typeface="Constantia" panose="02030602050306030303" pitchFamily="18" charset="0"/>
              </a:defRPr>
            </a:lvl2pPr>
            <a:lvl3pPr>
              <a:defRPr sz="2200">
                <a:solidFill>
                  <a:schemeClr val="bg1"/>
                </a:solidFill>
                <a:latin typeface="Constantia" panose="02030602050306030303" pitchFamily="18" charset="0"/>
              </a:defRPr>
            </a:lvl3pPr>
            <a:lvl4pPr>
              <a:defRPr sz="2200">
                <a:solidFill>
                  <a:schemeClr val="bg1"/>
                </a:solidFill>
                <a:latin typeface="Constantia" panose="02030602050306030303" pitchFamily="18" charset="0"/>
              </a:defRPr>
            </a:lvl4pPr>
            <a:lvl5pPr>
              <a:defRPr sz="2200">
                <a:solidFill>
                  <a:schemeClr val="bg1"/>
                </a:solidFill>
                <a:latin typeface="Constantia" panose="02030602050306030303" pitchFamily="18" charset="0"/>
              </a:defRPr>
            </a:lvl5pPr>
          </a:lstStyle>
          <a:p>
            <a:pPr lvl="0"/>
            <a:r>
              <a:rPr lang="fr-FR" dirty="0"/>
              <a:t>Click to </a:t>
            </a:r>
            <a:r>
              <a:rPr lang="fr-FR" dirty="0" err="1"/>
              <a:t>add</a:t>
            </a:r>
            <a:r>
              <a:rPr lang="fr-FR" dirty="0"/>
              <a:t> </a:t>
            </a:r>
            <a:r>
              <a:rPr lang="fr-FR" dirty="0" err="1"/>
              <a:t>text</a:t>
            </a:r>
            <a:endParaRPr lang="fr-FR"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1607" y="6038949"/>
            <a:ext cx="1280054" cy="579072"/>
          </a:xfrm>
          <a:prstGeom prst="rect">
            <a:avLst/>
          </a:prstGeom>
        </p:spPr>
      </p:pic>
      <p:pic>
        <p:nvPicPr>
          <p:cNvPr id="13" name="Imag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3" y="-192"/>
            <a:ext cx="5563117" cy="6858191"/>
          </a:xfrm>
          <a:prstGeom prst="rect">
            <a:avLst/>
          </a:prstGeom>
        </p:spPr>
      </p:pic>
    </p:spTree>
    <p:extLst>
      <p:ext uri="{BB962C8B-B14F-4D97-AF65-F5344CB8AC3E}">
        <p14:creationId xmlns:p14="http://schemas.microsoft.com/office/powerpoint/2010/main" val="359837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ight - transition 3">
    <p:spTree>
      <p:nvGrpSpPr>
        <p:cNvPr id="1" name=""/>
        <p:cNvGrpSpPr/>
        <p:nvPr/>
      </p:nvGrpSpPr>
      <p:grpSpPr>
        <a:xfrm>
          <a:off x="0" y="0"/>
          <a:ext cx="0" cy="0"/>
          <a:chOff x="0" y="0"/>
          <a:chExt cx="0" cy="0"/>
        </a:xfrm>
      </p:grpSpPr>
      <p:sp>
        <p:nvSpPr>
          <p:cNvPr id="9" name="Rectangle 8"/>
          <p:cNvSpPr/>
          <p:nvPr userDrawn="1"/>
        </p:nvSpPr>
        <p:spPr>
          <a:xfrm>
            <a:off x="20667" y="-7750"/>
            <a:ext cx="12181667" cy="1735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Rectangle 6"/>
          <p:cNvSpPr/>
          <p:nvPr userDrawn="1"/>
        </p:nvSpPr>
        <p:spPr>
          <a:xfrm>
            <a:off x="20667" y="5779693"/>
            <a:ext cx="12171333"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a:xfrm>
            <a:off x="4587501" y="2170533"/>
            <a:ext cx="6391332" cy="1277518"/>
          </a:xfrm>
        </p:spPr>
        <p:txBody>
          <a:bodyPr anchor="ctr">
            <a:normAutofit/>
          </a:bodyPr>
          <a:lstStyle>
            <a:lvl1pPr algn="r">
              <a:defRPr sz="3500" b="1">
                <a:solidFill>
                  <a:schemeClr val="accent1"/>
                </a:solidFill>
              </a:defRPr>
            </a:lvl1pPr>
          </a:lstStyle>
          <a:p>
            <a:r>
              <a:rPr lang="fr-FR" dirty="0"/>
              <a:t>Click to </a:t>
            </a:r>
            <a:r>
              <a:rPr lang="fr-FR" dirty="0" err="1"/>
              <a:t>add</a:t>
            </a:r>
            <a:r>
              <a:rPr lang="fr-FR" dirty="0"/>
              <a:t> </a:t>
            </a:r>
            <a:r>
              <a:rPr lang="fr-FR" dirty="0" err="1"/>
              <a:t>title</a:t>
            </a:r>
            <a:endParaRPr lang="fr-FR" dirty="0"/>
          </a:p>
        </p:txBody>
      </p:sp>
      <p:sp>
        <p:nvSpPr>
          <p:cNvPr id="10" name="Espace réservé du texte 9"/>
          <p:cNvSpPr>
            <a:spLocks noGrp="1"/>
          </p:cNvSpPr>
          <p:nvPr>
            <p:ph type="body" sz="quarter" idx="10" hasCustomPrompt="1"/>
          </p:nvPr>
        </p:nvSpPr>
        <p:spPr>
          <a:xfrm>
            <a:off x="6041901" y="4068858"/>
            <a:ext cx="4937755" cy="997908"/>
          </a:xfrm>
        </p:spPr>
        <p:txBody>
          <a:bodyPr anchor="ctr">
            <a:noAutofit/>
          </a:bodyPr>
          <a:lstStyle>
            <a:lvl1pPr marL="0" indent="0" algn="r">
              <a:buNone/>
              <a:defRPr sz="2200">
                <a:solidFill>
                  <a:schemeClr val="accent2"/>
                </a:solidFill>
                <a:latin typeface="Constantia" panose="02030602050306030303" pitchFamily="18" charset="0"/>
              </a:defRPr>
            </a:lvl1pPr>
            <a:lvl2pPr>
              <a:defRPr sz="2200">
                <a:solidFill>
                  <a:schemeClr val="bg1"/>
                </a:solidFill>
                <a:latin typeface="Constantia" panose="02030602050306030303" pitchFamily="18" charset="0"/>
              </a:defRPr>
            </a:lvl2pPr>
            <a:lvl3pPr>
              <a:defRPr sz="2200">
                <a:solidFill>
                  <a:schemeClr val="bg1"/>
                </a:solidFill>
                <a:latin typeface="Constantia" panose="02030602050306030303" pitchFamily="18" charset="0"/>
              </a:defRPr>
            </a:lvl3pPr>
            <a:lvl4pPr>
              <a:defRPr sz="2200">
                <a:solidFill>
                  <a:schemeClr val="bg1"/>
                </a:solidFill>
                <a:latin typeface="Constantia" panose="02030602050306030303" pitchFamily="18" charset="0"/>
              </a:defRPr>
            </a:lvl4pPr>
            <a:lvl5pPr>
              <a:defRPr sz="2200">
                <a:solidFill>
                  <a:schemeClr val="bg1"/>
                </a:solidFill>
                <a:latin typeface="Constantia" panose="02030602050306030303" pitchFamily="18" charset="0"/>
              </a:defRPr>
            </a:lvl5pPr>
          </a:lstStyle>
          <a:p>
            <a:pPr lvl="0"/>
            <a:r>
              <a:rPr lang="fr-FR" dirty="0"/>
              <a:t>Click to </a:t>
            </a:r>
            <a:r>
              <a:rPr lang="fr-FR" dirty="0" err="1"/>
              <a:t>add</a:t>
            </a:r>
            <a:r>
              <a:rPr lang="fr-FR" dirty="0"/>
              <a:t> </a:t>
            </a:r>
            <a:r>
              <a:rPr lang="fr-FR" dirty="0" err="1"/>
              <a:t>text</a:t>
            </a:r>
            <a:endParaRPr lang="fr-FR" dirty="0"/>
          </a:p>
        </p:txBody>
      </p:sp>
      <p:sp>
        <p:nvSpPr>
          <p:cNvPr id="5" name="Espace réservé du texte 4"/>
          <p:cNvSpPr>
            <a:spLocks noGrp="1"/>
          </p:cNvSpPr>
          <p:nvPr>
            <p:ph type="body" sz="quarter" idx="11" hasCustomPrompt="1"/>
          </p:nvPr>
        </p:nvSpPr>
        <p:spPr>
          <a:xfrm>
            <a:off x="4586817" y="3448051"/>
            <a:ext cx="6392333" cy="612775"/>
          </a:xfrm>
        </p:spPr>
        <p:txBody>
          <a:bodyPr>
            <a:noAutofit/>
          </a:bodyPr>
          <a:lstStyle>
            <a:lvl1pPr marL="0" indent="0" algn="r">
              <a:buNone/>
              <a:defRPr lang="fr-FR" sz="2600" b="1" kern="1200" dirty="0" smtClean="0">
                <a:solidFill>
                  <a:schemeClr val="accent1"/>
                </a:solidFill>
                <a:latin typeface="+mj-lt"/>
                <a:ea typeface="+mj-ea"/>
                <a:cs typeface="+mj-cs"/>
              </a:defRPr>
            </a:lvl1pPr>
          </a:lstStyle>
          <a:p>
            <a:pPr lvl="0"/>
            <a:r>
              <a:rPr lang="fr-FR" dirty="0"/>
              <a:t>Click to </a:t>
            </a:r>
            <a:r>
              <a:rPr lang="fr-FR" dirty="0" err="1"/>
              <a:t>add</a:t>
            </a:r>
            <a:r>
              <a:rPr lang="fr-FR" dirty="0"/>
              <a:t> </a:t>
            </a:r>
            <a:r>
              <a:rPr lang="fr-FR" dirty="0" err="1"/>
              <a:t>text</a:t>
            </a:r>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6784" y="6392468"/>
            <a:ext cx="1152049" cy="195056"/>
          </a:xfrm>
          <a:prstGeom prst="rect">
            <a:avLst/>
          </a:prstGeom>
        </p:spPr>
      </p:pic>
      <p:pic>
        <p:nvPicPr>
          <p:cNvPr id="13"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9988" y="525217"/>
            <a:ext cx="1968845" cy="889942"/>
          </a:xfrm>
          <a:prstGeom prst="rect">
            <a:avLst/>
          </a:prstGeom>
        </p:spPr>
      </p:pic>
      <p:pic>
        <p:nvPicPr>
          <p:cNvPr id="14"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33" y="-192"/>
            <a:ext cx="5563117" cy="6858191"/>
          </a:xfrm>
          <a:prstGeom prst="rect">
            <a:avLst/>
          </a:prstGeom>
        </p:spPr>
      </p:pic>
    </p:spTree>
    <p:extLst>
      <p:ext uri="{BB962C8B-B14F-4D97-AF65-F5344CB8AC3E}">
        <p14:creationId xmlns:p14="http://schemas.microsoft.com/office/powerpoint/2010/main" val="133669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912DA-CA8F-4B11-9AA8-B7B916F8A7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9FB37B-E8F5-4D8B-882D-D28BEBD13B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9090C2-7F8C-46A8-A593-A6B3DAE8FAED}"/>
              </a:ext>
            </a:extLst>
          </p:cNvPr>
          <p:cNvSpPr>
            <a:spLocks noGrp="1"/>
          </p:cNvSpPr>
          <p:nvPr>
            <p:ph type="dt" sz="half" idx="10"/>
          </p:nvPr>
        </p:nvSpPr>
        <p:spPr/>
        <p:txBody>
          <a:bodyPr/>
          <a:lstStyle/>
          <a:p>
            <a:fld id="{A5EF9407-9FE5-4475-BA6C-B4062DD4C2C8}" type="datetimeFigureOut">
              <a:rPr lang="en-GB" smtClean="0"/>
              <a:t>03/02/2022</a:t>
            </a:fld>
            <a:endParaRPr lang="en-GB"/>
          </a:p>
        </p:txBody>
      </p:sp>
      <p:sp>
        <p:nvSpPr>
          <p:cNvPr id="5" name="Footer Placeholder 4">
            <a:extLst>
              <a:ext uri="{FF2B5EF4-FFF2-40B4-BE49-F238E27FC236}">
                <a16:creationId xmlns:a16="http://schemas.microsoft.com/office/drawing/2014/main" id="{297E206A-6AAC-4F47-848A-A324B86F45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A8A88-BAF0-40A0-8A79-827491EDFA08}"/>
              </a:ext>
            </a:extLst>
          </p:cNvPr>
          <p:cNvSpPr>
            <a:spLocks noGrp="1"/>
          </p:cNvSpPr>
          <p:nvPr>
            <p:ph type="sldNum" sz="quarter" idx="12"/>
          </p:nvPr>
        </p:nvSpPr>
        <p:spPr/>
        <p:txBody>
          <a:bodyPr/>
          <a:lstStyle/>
          <a:p>
            <a:fld id="{158C5664-047A-476F-957B-8B13D9B0F05D}" type="slidenum">
              <a:rPr lang="en-GB" smtClean="0"/>
              <a:t>‹#›</a:t>
            </a:fld>
            <a:endParaRPr lang="en-GB"/>
          </a:p>
        </p:txBody>
      </p:sp>
    </p:spTree>
    <p:extLst>
      <p:ext uri="{BB962C8B-B14F-4D97-AF65-F5344CB8AC3E}">
        <p14:creationId xmlns:p14="http://schemas.microsoft.com/office/powerpoint/2010/main" val="145460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e seul">
    <p:spTree>
      <p:nvGrpSpPr>
        <p:cNvPr id="1" name=""/>
        <p:cNvGrpSpPr/>
        <p:nvPr/>
      </p:nvGrpSpPr>
      <p:grpSpPr>
        <a:xfrm>
          <a:off x="0" y="0"/>
          <a:ext cx="0" cy="0"/>
          <a:chOff x="0" y="0"/>
          <a:chExt cx="0" cy="0"/>
        </a:xfrm>
      </p:grpSpPr>
      <p:sp>
        <p:nvSpPr>
          <p:cNvPr id="2" name="Titre 1"/>
          <p:cNvSpPr>
            <a:spLocks noGrp="1"/>
          </p:cNvSpPr>
          <p:nvPr>
            <p:ph type="title"/>
          </p:nvPr>
        </p:nvSpPr>
        <p:spPr>
          <a:xfrm>
            <a:off x="1536993" y="260648"/>
            <a:ext cx="9167519" cy="1152128"/>
          </a:xfrm>
          <a:prstGeom prst="rect">
            <a:avLst/>
          </a:prstGeom>
        </p:spPr>
        <p:txBody>
          <a:bodyPr anchor="ctr"/>
          <a:lstStyle>
            <a:lvl1pPr algn="l">
              <a:defRPr sz="2600" b="1" cap="all" baseline="0">
                <a:solidFill>
                  <a:srgbClr val="00A6D4"/>
                </a:solidFill>
                <a:latin typeface="Arial" panose="020B0604020202020204" pitchFamily="34" charset="0"/>
                <a:cs typeface="Arial" panose="020B0604020202020204" pitchFamily="34" charset="0"/>
              </a:defRPr>
            </a:lvl1pPr>
          </a:lstStyle>
          <a:p>
            <a:r>
              <a:rPr lang="fr-FR" dirty="0"/>
              <a:t>Modifiez le style du titre</a:t>
            </a:r>
          </a:p>
        </p:txBody>
      </p:sp>
      <p:sp>
        <p:nvSpPr>
          <p:cNvPr id="4" name="Espace réservé du texte 3"/>
          <p:cNvSpPr>
            <a:spLocks noGrp="1"/>
          </p:cNvSpPr>
          <p:nvPr>
            <p:ph type="body" sz="quarter" idx="10"/>
          </p:nvPr>
        </p:nvSpPr>
        <p:spPr>
          <a:xfrm>
            <a:off x="1487488" y="1916832"/>
            <a:ext cx="9217024" cy="4032448"/>
          </a:xfrm>
          <a:prstGeom prst="rect">
            <a:avLst/>
          </a:prstGeom>
        </p:spPr>
        <p:txBody>
          <a:bodyPr/>
          <a:lstStyle>
            <a:lvl1pPr marL="0" indent="0">
              <a:spcBef>
                <a:spcPts val="0"/>
              </a:spcBef>
              <a:spcAft>
                <a:spcPts val="0"/>
              </a:spcAft>
              <a:buFont typeface="Arial" pitchFamily="34" charset="0"/>
              <a:buNone/>
              <a:defRPr lang="fr-FR" sz="1800" b="0" i="0" u="none" strike="noStrike" kern="1200" baseline="0" dirty="0" smtClean="0">
                <a:solidFill>
                  <a:schemeClr val="tx1"/>
                </a:solidFill>
                <a:latin typeface="Times" pitchFamily="18" charset="0"/>
                <a:ea typeface="+mn-ea"/>
                <a:cs typeface="Arial" panose="020B0604020202020204" pitchFamily="34" charset="0"/>
              </a:defRPr>
            </a:lvl1pPr>
            <a:lvl2pPr marL="457200" indent="0">
              <a:spcBef>
                <a:spcPts val="0"/>
              </a:spcBef>
              <a:spcAft>
                <a:spcPts val="0"/>
              </a:spcAft>
              <a:buFont typeface="Wingdings" panose="05000000000000000000" pitchFamily="2" charset="2"/>
              <a:buNone/>
              <a:defRPr lang="fr-FR" sz="1800" b="0" i="0" u="none" strike="noStrike" kern="1200" baseline="0" dirty="0" smtClean="0">
                <a:solidFill>
                  <a:schemeClr val="tx1"/>
                </a:solidFill>
                <a:latin typeface="Times" pitchFamily="18" charset="0"/>
                <a:ea typeface="+mn-ea"/>
                <a:cs typeface="Arial" panose="020B0604020202020204" pitchFamily="34" charset="0"/>
              </a:defRPr>
            </a:lvl2pPr>
            <a:lvl3pPr marL="914400" indent="0">
              <a:spcBef>
                <a:spcPts val="0"/>
              </a:spcBef>
              <a:spcAft>
                <a:spcPts val="0"/>
              </a:spcAft>
              <a:buNone/>
              <a:defRPr lang="fr-FR" sz="1600" b="0" i="0" u="none" strike="noStrike" kern="1200" baseline="0" dirty="0">
                <a:solidFill>
                  <a:schemeClr val="tx1"/>
                </a:solidFill>
                <a:latin typeface="Times" pitchFamily="18" charset="0"/>
                <a:ea typeface="+mn-ea"/>
                <a:cs typeface="Arial" panose="020B0604020202020204" pitchFamily="34" charset="0"/>
              </a:defRPr>
            </a:lvl3pPr>
          </a:lstStyle>
          <a:p>
            <a:pPr lvl="0"/>
            <a:endParaRPr lang="fr-FR" dirty="0"/>
          </a:p>
        </p:txBody>
      </p:sp>
    </p:spTree>
    <p:extLst>
      <p:ext uri="{BB962C8B-B14F-4D97-AF65-F5344CB8AC3E}">
        <p14:creationId xmlns:p14="http://schemas.microsoft.com/office/powerpoint/2010/main" val="154405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dirty="0"/>
              <a:t>Click to </a:t>
            </a:r>
            <a:r>
              <a:rPr lang="fr-FR" dirty="0" err="1"/>
              <a:t>add</a:t>
            </a:r>
            <a:r>
              <a:rPr lang="fr-FR" dirty="0"/>
              <a:t> </a:t>
            </a:r>
            <a:r>
              <a:rPr lang="fr-FR" dirty="0" err="1"/>
              <a:t>title</a:t>
            </a:r>
            <a:endParaRPr lang="fr-FR"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1475F3-8922-4312-B788-434ECE3F83CF}" type="datetimeFigureOut">
              <a:rPr lang="fr-FR" smtClean="0"/>
              <a:t>03/02/2022</a:t>
            </a:fld>
            <a:endParaRPr lang="fr-FR"/>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FE5BA6-5E46-4DC7-9B1D-39B9E637D1F3}" type="slidenum">
              <a:rPr lang="fr-FR" smtClean="0"/>
              <a:t>‹#›</a:t>
            </a:fld>
            <a:endParaRPr lang="fr-FR"/>
          </a:p>
        </p:txBody>
      </p:sp>
    </p:spTree>
    <p:extLst>
      <p:ext uri="{BB962C8B-B14F-4D97-AF65-F5344CB8AC3E}">
        <p14:creationId xmlns:p14="http://schemas.microsoft.com/office/powerpoint/2010/main" val="2762140768"/>
      </p:ext>
    </p:extLst>
  </p:cSld>
  <p:clrMap bg1="lt1" tx1="dk1" bg2="lt2" tx2="dk2" accent1="accent1" accent2="accent2" accent3="accent3" accent4="accent4" accent5="accent5" accent6="accent6" hlink="hlink" folHlink="folHlink"/>
  <p:sldLayoutIdLst>
    <p:sldLayoutId id="2147483899" r:id="rId1"/>
    <p:sldLayoutId id="2147483901" r:id="rId2"/>
    <p:sldLayoutId id="2147483900" r:id="rId3"/>
    <p:sldLayoutId id="2147484301" r:id="rId4"/>
    <p:sldLayoutId id="2147484292" r:id="rId5"/>
    <p:sldLayoutId id="2147484293" r:id="rId6"/>
    <p:sldLayoutId id="2147484294" r:id="rId7"/>
    <p:sldLayoutId id="2147484309" r:id="rId8"/>
    <p:sldLayoutId id="2147484311" r:id="rId9"/>
    <p:sldLayoutId id="2147484312" r:id="rId10"/>
    <p:sldLayoutId id="21474843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dirty="0"/>
              <a:t>Click to </a:t>
            </a:r>
            <a:r>
              <a:rPr lang="fr-FR" dirty="0" err="1"/>
              <a:t>add</a:t>
            </a:r>
            <a:r>
              <a:rPr lang="fr-FR" dirty="0"/>
              <a:t> </a:t>
            </a:r>
            <a:r>
              <a:rPr lang="fr-FR" dirty="0" err="1"/>
              <a:t>title</a:t>
            </a:r>
            <a:endParaRPr lang="fr-FR"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1475F3-8922-4312-B788-434ECE3F83CF}" type="datetimeFigureOut">
              <a:rPr lang="fr-FR" smtClean="0"/>
              <a:t>03/02/2022</a:t>
            </a:fld>
            <a:endParaRPr lang="fr-FR"/>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FE5BA6-5E46-4DC7-9B1D-39B9E637D1F3}" type="slidenum">
              <a:rPr lang="fr-FR" smtClean="0"/>
              <a:t>‹#›</a:t>
            </a:fld>
            <a:endParaRPr lang="fr-FR"/>
          </a:p>
        </p:txBody>
      </p:sp>
    </p:spTree>
    <p:extLst>
      <p:ext uri="{BB962C8B-B14F-4D97-AF65-F5344CB8AC3E}">
        <p14:creationId xmlns:p14="http://schemas.microsoft.com/office/powerpoint/2010/main" val="2300041814"/>
      </p:ext>
    </p:extLst>
  </p:cSld>
  <p:clrMap bg1="dk1" tx1="lt1" bg2="dk2" tx2="lt2" accent1="accent1" accent2="accent2" accent3="accent3" accent4="accent4" accent5="accent5" accent6="accent6" hlink="hlink" folHlink="folHlink"/>
  <p:sldLayoutIdLst>
    <p:sldLayoutId id="2147484278" r:id="rId1"/>
    <p:sldLayoutId id="2147484295" r:id="rId2"/>
    <p:sldLayoutId id="2147484296" r:id="rId3"/>
    <p:sldLayoutId id="2147484300" r:id="rId4"/>
    <p:sldLayoutId id="2147484297" r:id="rId5"/>
    <p:sldLayoutId id="2147484299" r:id="rId6"/>
    <p:sldLayoutId id="2147484302"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4712F1-3739-47D4-BE13-14AA479A3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AD4D6E-C93A-412E-B2F5-16793E0A9E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DF4C5-E9EB-4F81-9E5F-ABAE874C7A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AEEFA-D2E3-4ADC-9B5A-C21CD55844F9}" type="datetimeFigureOut">
              <a:rPr lang="en-US" smtClean="0"/>
              <a:t>2/3/2022</a:t>
            </a:fld>
            <a:endParaRPr lang="en-US"/>
          </a:p>
        </p:txBody>
      </p:sp>
      <p:sp>
        <p:nvSpPr>
          <p:cNvPr id="5" name="Footer Placeholder 4">
            <a:extLst>
              <a:ext uri="{FF2B5EF4-FFF2-40B4-BE49-F238E27FC236}">
                <a16:creationId xmlns:a16="http://schemas.microsoft.com/office/drawing/2014/main" id="{732D6035-8B83-4E12-9489-4F36FBF426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BBFCD0-5C89-437F-BB17-61631495A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E491F-63B8-4181-B7FA-790F6350C94E}" type="slidenum">
              <a:rPr lang="en-US" smtClean="0"/>
              <a:t>‹#›</a:t>
            </a:fld>
            <a:endParaRPr lang="en-US"/>
          </a:p>
        </p:txBody>
      </p:sp>
    </p:spTree>
    <p:extLst>
      <p:ext uri="{BB962C8B-B14F-4D97-AF65-F5344CB8AC3E}">
        <p14:creationId xmlns:p14="http://schemas.microsoft.com/office/powerpoint/2010/main" val="49895013"/>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169" y="1788905"/>
            <a:ext cx="6625883" cy="2295876"/>
          </a:xfrm>
        </p:spPr>
        <p:txBody>
          <a:bodyPr>
            <a:normAutofit fontScale="90000"/>
          </a:bodyPr>
          <a:lstStyle/>
          <a:p>
            <a:pPr algn="r"/>
            <a:r>
              <a:rPr lang="en-US" dirty="0"/>
              <a:t>GOVERNANCE UPDATE</a:t>
            </a:r>
            <a:br>
              <a:rPr lang="en-US" dirty="0"/>
            </a:br>
            <a:r>
              <a:rPr lang="en-US" dirty="0"/>
              <a:t>ePAG Steering Committee </a:t>
            </a:r>
            <a:br>
              <a:rPr lang="en-US" sz="2800" dirty="0"/>
            </a:br>
            <a:br>
              <a:rPr lang="en-US" sz="2800" dirty="0"/>
            </a:br>
            <a:r>
              <a:rPr lang="en-US" sz="2800" dirty="0"/>
              <a:t>Jan 2022</a:t>
            </a:r>
            <a:br>
              <a:rPr lang="en-US" sz="2800" dirty="0"/>
            </a:br>
            <a:br>
              <a:rPr lang="en-US" sz="2800" dirty="0"/>
            </a:br>
            <a:r>
              <a:rPr lang="en-US" sz="2000" b="0" dirty="0"/>
              <a:t>Gareth Davies, Inés Hernando, Lenja Wiehe  </a:t>
            </a:r>
            <a:endParaRPr lang="en-US" sz="2800" b="0" dirty="0"/>
          </a:p>
        </p:txBody>
      </p:sp>
    </p:spTree>
    <p:extLst>
      <p:ext uri="{BB962C8B-B14F-4D97-AF65-F5344CB8AC3E}">
        <p14:creationId xmlns:p14="http://schemas.microsoft.com/office/powerpoint/2010/main" val="855363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3" name="Google Shape;373;p27"/>
          <p:cNvSpPr/>
          <p:nvPr/>
        </p:nvSpPr>
        <p:spPr>
          <a:xfrm>
            <a:off x="1878039" y="2687672"/>
            <a:ext cx="8900798"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dirty="0">
                <a:solidFill>
                  <a:srgbClr val="00B0F0"/>
                </a:solidFill>
              </a:rPr>
              <a:t>Q&amp;A</a:t>
            </a:r>
            <a:endParaRPr sz="4000" dirty="0">
              <a:solidFill>
                <a:schemeClr val="dk1"/>
              </a:solidFill>
              <a:latin typeface="Corbel"/>
              <a:ea typeface="Corbel"/>
              <a:cs typeface="Corbel"/>
              <a:sym typeface="Corbel"/>
            </a:endParaRPr>
          </a:p>
        </p:txBody>
      </p:sp>
    </p:spTree>
    <p:extLst>
      <p:ext uri="{BB962C8B-B14F-4D97-AF65-F5344CB8AC3E}">
        <p14:creationId xmlns:p14="http://schemas.microsoft.com/office/powerpoint/2010/main" val="178533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7"/>
          <p:cNvSpPr txBox="1">
            <a:spLocks noGrp="1"/>
          </p:cNvSpPr>
          <p:nvPr>
            <p:ph type="body" idx="4294967295"/>
          </p:nvPr>
        </p:nvSpPr>
        <p:spPr>
          <a:xfrm>
            <a:off x="890385" y="958064"/>
            <a:ext cx="10711543" cy="4941872"/>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SzPct val="100000"/>
              <a:buNone/>
            </a:pPr>
            <a:r>
              <a:rPr lang="en-US" sz="1600" dirty="0">
                <a:latin typeface="Corbel" panose="020B0503020204020204" pitchFamily="34" charset="0"/>
                <a:cs typeface="Calibri" panose="020F0502020204030204" pitchFamily="34" charset="0"/>
              </a:rPr>
              <a:t>Ad-hoc sub-group of the ePAG Steering Committee to work on governance aspects and templates that can be used across all ePAGs. The composition varies depending on the work that needs to be done and the availability and interests of ePAG leads/SC members. </a:t>
            </a:r>
          </a:p>
          <a:p>
            <a:pPr marL="0" indent="0">
              <a:lnSpc>
                <a:spcPct val="100000"/>
              </a:lnSpc>
              <a:spcBef>
                <a:spcPts val="0"/>
              </a:spcBef>
              <a:buSzPct val="100000"/>
              <a:buNone/>
            </a:pPr>
            <a:endParaRPr lang="en-US" sz="1600" dirty="0">
              <a:latin typeface="Corbel" panose="020B0503020204020204" pitchFamily="34" charset="0"/>
              <a:cs typeface="Calibri" panose="020F0502020204030204" pitchFamily="34" charset="0"/>
            </a:endParaRPr>
          </a:p>
          <a:p>
            <a:pPr marL="0" indent="0">
              <a:lnSpc>
                <a:spcPct val="100000"/>
              </a:lnSpc>
              <a:spcBef>
                <a:spcPts val="0"/>
              </a:spcBef>
              <a:buSzPct val="100000"/>
              <a:buNone/>
            </a:pPr>
            <a:r>
              <a:rPr lang="en-US" sz="1600" dirty="0">
                <a:solidFill>
                  <a:srgbClr val="00B0F0"/>
                </a:solidFill>
                <a:latin typeface="Corbel" panose="020B0503020204020204" pitchFamily="34" charset="0"/>
                <a:cs typeface="Calibri" panose="020F0502020204030204" pitchFamily="34" charset="0"/>
              </a:rPr>
              <a:t>Jan-April 2021: Allison, Dalia, Johan, Simone, </a:t>
            </a:r>
            <a:r>
              <a:rPr lang="en-US" sz="1600" dirty="0" err="1">
                <a:solidFill>
                  <a:srgbClr val="00B0F0"/>
                </a:solidFill>
                <a:latin typeface="Corbel" panose="020B0503020204020204" pitchFamily="34" charset="0"/>
                <a:cs typeface="Calibri" panose="020F0502020204030204" pitchFamily="34" charset="0"/>
              </a:rPr>
              <a:t>Astri</a:t>
            </a:r>
            <a:r>
              <a:rPr lang="en-US" sz="1600" dirty="0">
                <a:solidFill>
                  <a:srgbClr val="00B0F0"/>
                </a:solidFill>
                <a:latin typeface="Corbel" panose="020B0503020204020204" pitchFamily="34" charset="0"/>
                <a:cs typeface="Calibri" panose="020F0502020204030204" pitchFamily="34" charset="0"/>
              </a:rPr>
              <a:t>, Marie Claude + Inés</a:t>
            </a:r>
          </a:p>
          <a:p>
            <a:pPr marL="800100" lvl="1" indent="-457200">
              <a:lnSpc>
                <a:spcPct val="100000"/>
              </a:lnSpc>
              <a:spcBef>
                <a:spcPts val="0"/>
              </a:spcBef>
              <a:buClr>
                <a:srgbClr val="00B0F0"/>
              </a:buClr>
              <a:buSzPct val="100000"/>
              <a:buAutoNum type="arabicPeriod"/>
            </a:pPr>
            <a:r>
              <a:rPr lang="en-US" sz="1600" dirty="0">
                <a:latin typeface="Corbel" panose="020B0503020204020204" pitchFamily="34" charset="0"/>
                <a:cs typeface="Calibri" panose="020F0502020204030204" pitchFamily="34" charset="0"/>
              </a:rPr>
              <a:t>An updated template for ePAG Terms of Reference (</a:t>
            </a:r>
            <a:r>
              <a:rPr lang="en-US" sz="1600" dirty="0" err="1">
                <a:latin typeface="Corbel" panose="020B0503020204020204" pitchFamily="34" charset="0"/>
                <a:cs typeface="Calibri" panose="020F0502020204030204" pitchFamily="34" charset="0"/>
              </a:rPr>
              <a:t>ToR</a:t>
            </a:r>
            <a:r>
              <a:rPr lang="en-US" sz="1600" dirty="0">
                <a:latin typeface="Corbel" panose="020B0503020204020204" pitchFamily="34" charset="0"/>
                <a:cs typeface="Calibri" panose="020F0502020204030204" pitchFamily="34" charset="0"/>
              </a:rPr>
              <a:t>)</a:t>
            </a:r>
          </a:p>
          <a:p>
            <a:pPr marL="800100" lvl="1" indent="-457200">
              <a:lnSpc>
                <a:spcPct val="100000"/>
              </a:lnSpc>
              <a:spcBef>
                <a:spcPts val="0"/>
              </a:spcBef>
              <a:buClr>
                <a:srgbClr val="00B0F0"/>
              </a:buClr>
              <a:buSzPct val="100000"/>
              <a:buFont typeface="Arial" panose="020B0604020202020204" pitchFamily="34" charset="0"/>
              <a:buAutoNum type="arabicPeriod"/>
            </a:pPr>
            <a:r>
              <a:rPr lang="en-US" sz="1600" dirty="0">
                <a:latin typeface="Corbel" panose="020B0503020204020204" pitchFamily="34" charset="0"/>
                <a:cs typeface="Calibri" panose="020F0502020204030204" pitchFamily="34" charset="0"/>
              </a:rPr>
              <a:t>An online application form for ePAG advocates</a:t>
            </a:r>
          </a:p>
          <a:p>
            <a:pPr marL="800100" lvl="1" indent="-457200">
              <a:lnSpc>
                <a:spcPct val="100000"/>
              </a:lnSpc>
              <a:spcBef>
                <a:spcPts val="0"/>
              </a:spcBef>
              <a:buClr>
                <a:srgbClr val="00B0F0"/>
              </a:buClr>
              <a:buSzPct val="100000"/>
              <a:buAutoNum type="arabicPeriod"/>
            </a:pPr>
            <a:r>
              <a:rPr lang="en-US" sz="1600" dirty="0">
                <a:latin typeface="Corbel" panose="020B0503020204020204" pitchFamily="34" charset="0"/>
                <a:cs typeface="Calibri" panose="020F0502020204030204" pitchFamily="34" charset="0"/>
              </a:rPr>
              <a:t>A checklist to assess compliance with ePAG </a:t>
            </a:r>
            <a:r>
              <a:rPr lang="en-US" sz="1600" dirty="0" err="1">
                <a:latin typeface="Corbel" panose="020B0503020204020204" pitchFamily="34" charset="0"/>
                <a:cs typeface="Calibri" panose="020F0502020204030204" pitchFamily="34" charset="0"/>
              </a:rPr>
              <a:t>ToR</a:t>
            </a:r>
            <a:r>
              <a:rPr lang="en-US" sz="1600" dirty="0">
                <a:latin typeface="Corbel" panose="020B0503020204020204" pitchFamily="34" charset="0"/>
                <a:cs typeface="Calibri" panose="020F0502020204030204" pitchFamily="34" charset="0"/>
              </a:rPr>
              <a:t> </a:t>
            </a:r>
          </a:p>
          <a:p>
            <a:pPr marL="800100" lvl="1" indent="-457200">
              <a:lnSpc>
                <a:spcPct val="100000"/>
              </a:lnSpc>
              <a:spcBef>
                <a:spcPts val="0"/>
              </a:spcBef>
              <a:buClr>
                <a:srgbClr val="00B0F0"/>
              </a:buClr>
              <a:buSzPct val="100000"/>
              <a:buAutoNum type="arabicPeriod"/>
            </a:pPr>
            <a:endParaRPr lang="en-US" sz="1600" dirty="0">
              <a:latin typeface="Corbel" panose="020B0503020204020204" pitchFamily="34" charset="0"/>
              <a:cs typeface="Calibri" panose="020F0502020204030204" pitchFamily="34" charset="0"/>
            </a:endParaRPr>
          </a:p>
          <a:p>
            <a:pPr marL="0" lvl="1" indent="0">
              <a:lnSpc>
                <a:spcPct val="100000"/>
              </a:lnSpc>
              <a:spcBef>
                <a:spcPts val="0"/>
              </a:spcBef>
              <a:buClr>
                <a:srgbClr val="00B0F0"/>
              </a:buClr>
              <a:buSzPct val="100000"/>
              <a:buNone/>
            </a:pPr>
            <a:endParaRPr lang="en-US" sz="1600" dirty="0">
              <a:latin typeface="Corbel" panose="020B0503020204020204" pitchFamily="34" charset="0"/>
              <a:cs typeface="Calibri" panose="020F0502020204030204" pitchFamily="34" charset="0"/>
            </a:endParaRPr>
          </a:p>
          <a:p>
            <a:pPr marL="0" lvl="1" indent="0">
              <a:lnSpc>
                <a:spcPct val="100000"/>
              </a:lnSpc>
              <a:spcBef>
                <a:spcPts val="0"/>
              </a:spcBef>
              <a:buClr>
                <a:srgbClr val="00B0F0"/>
              </a:buClr>
              <a:buSzPct val="100000"/>
              <a:buNone/>
            </a:pPr>
            <a:r>
              <a:rPr lang="en-US" sz="1600" dirty="0">
                <a:solidFill>
                  <a:srgbClr val="00B0F0"/>
                </a:solidFill>
                <a:latin typeface="Corbel" panose="020B0503020204020204" pitchFamily="34" charset="0"/>
                <a:cs typeface="Calibri" panose="020F0502020204030204" pitchFamily="34" charset="0"/>
              </a:rPr>
              <a:t>Oct-Nov 2021: Gareth Davies, Dominique </a:t>
            </a:r>
            <a:r>
              <a:rPr lang="en-US" sz="1600" dirty="0" err="1">
                <a:solidFill>
                  <a:srgbClr val="00B0F0"/>
                </a:solidFill>
                <a:latin typeface="Corbel" panose="020B0503020204020204" pitchFamily="34" charset="0"/>
                <a:cs typeface="Calibri" panose="020F0502020204030204" pitchFamily="34" charset="0"/>
              </a:rPr>
              <a:t>Sturz</a:t>
            </a:r>
            <a:r>
              <a:rPr lang="en-US" sz="1600" dirty="0">
                <a:solidFill>
                  <a:srgbClr val="00B0F0"/>
                </a:solidFill>
                <a:latin typeface="Corbel" panose="020B0503020204020204" pitchFamily="34" charset="0"/>
                <a:cs typeface="Calibri" panose="020F0502020204030204" pitchFamily="34" charset="0"/>
              </a:rPr>
              <a:t> + Olivia </a:t>
            </a:r>
            <a:r>
              <a:rPr lang="en-US" sz="1600" dirty="0" err="1">
                <a:solidFill>
                  <a:srgbClr val="00B0F0"/>
                </a:solidFill>
                <a:latin typeface="Corbel" panose="020B0503020204020204" pitchFamily="34" charset="0"/>
                <a:cs typeface="Calibri" panose="020F0502020204030204" pitchFamily="34" charset="0"/>
              </a:rPr>
              <a:t>Spivack</a:t>
            </a:r>
            <a:r>
              <a:rPr lang="en-US" sz="1600" dirty="0">
                <a:solidFill>
                  <a:srgbClr val="00B0F0"/>
                </a:solidFill>
                <a:latin typeface="Corbel" panose="020B0503020204020204" pitchFamily="34" charset="0"/>
                <a:cs typeface="Calibri" panose="020F0502020204030204" pitchFamily="34" charset="0"/>
              </a:rPr>
              <a:t>/CRANIO ERN PM and </a:t>
            </a:r>
            <a:r>
              <a:rPr lang="en-US" sz="1600" dirty="0" err="1">
                <a:solidFill>
                  <a:srgbClr val="00B0F0"/>
                </a:solidFill>
                <a:latin typeface="Corbel" panose="020B0503020204020204" pitchFamily="34" charset="0"/>
                <a:cs typeface="Calibri" panose="020F0502020204030204" pitchFamily="34" charset="0"/>
              </a:rPr>
              <a:t>Dorothée</a:t>
            </a:r>
            <a:r>
              <a:rPr lang="en-US" sz="1600" dirty="0">
                <a:solidFill>
                  <a:srgbClr val="00B0F0"/>
                </a:solidFill>
                <a:latin typeface="Corbel" panose="020B0503020204020204" pitchFamily="34" charset="0"/>
                <a:cs typeface="Calibri" panose="020F0502020204030204" pitchFamily="34" charset="0"/>
              </a:rPr>
              <a:t> Leroux/EYE ERN PM + Inés </a:t>
            </a:r>
          </a:p>
          <a:p>
            <a:pPr marL="800100" lvl="1" indent="-457200">
              <a:lnSpc>
                <a:spcPct val="100000"/>
              </a:lnSpc>
              <a:spcBef>
                <a:spcPts val="0"/>
              </a:spcBef>
              <a:buClr>
                <a:srgbClr val="00B0F0"/>
              </a:buClr>
              <a:buSzPct val="100000"/>
              <a:buAutoNum type="arabicPeriod"/>
            </a:pPr>
            <a:r>
              <a:rPr lang="en-US" sz="1600" dirty="0">
                <a:latin typeface="Corbel" panose="020B0503020204020204" pitchFamily="34" charset="0"/>
                <a:cs typeface="Calibri" panose="020F0502020204030204" pitchFamily="34" charset="0"/>
              </a:rPr>
              <a:t>New template to include relevant sections on patient engagement in the ERN bylaws </a:t>
            </a:r>
          </a:p>
          <a:p>
            <a:pPr marL="800100" lvl="1" indent="-457200">
              <a:lnSpc>
                <a:spcPct val="100000"/>
              </a:lnSpc>
              <a:spcBef>
                <a:spcPts val="0"/>
              </a:spcBef>
              <a:buClr>
                <a:srgbClr val="00B0F0"/>
              </a:buClr>
              <a:buSzPct val="100000"/>
              <a:buAutoNum type="arabicPeriod"/>
            </a:pPr>
            <a:r>
              <a:rPr lang="en-US" sz="1600" dirty="0">
                <a:latin typeface="Corbel" panose="020B0503020204020204" pitchFamily="34" charset="0"/>
                <a:cs typeface="Calibri" panose="020F0502020204030204" pitchFamily="34" charset="0"/>
              </a:rPr>
              <a:t>New ePAG </a:t>
            </a:r>
            <a:r>
              <a:rPr lang="en-US" sz="1600" dirty="0" err="1">
                <a:latin typeface="Corbel" panose="020B0503020204020204" pitchFamily="34" charset="0"/>
                <a:cs typeface="Calibri" panose="020F0502020204030204" pitchFamily="34" charset="0"/>
              </a:rPr>
              <a:t>ToR</a:t>
            </a:r>
            <a:r>
              <a:rPr lang="en-US" sz="1600" dirty="0">
                <a:latin typeface="Corbel" panose="020B0503020204020204" pitchFamily="34" charset="0"/>
                <a:cs typeface="Calibri" panose="020F0502020204030204" pitchFamily="34" charset="0"/>
              </a:rPr>
              <a:t> template to ensure consistency with the new template for ERN bylaws</a:t>
            </a:r>
          </a:p>
          <a:p>
            <a:pPr marL="800100" lvl="1" indent="-457200">
              <a:lnSpc>
                <a:spcPct val="100000"/>
              </a:lnSpc>
              <a:spcBef>
                <a:spcPts val="0"/>
              </a:spcBef>
              <a:buClr>
                <a:srgbClr val="00B0F0"/>
              </a:buClr>
              <a:buSzPct val="100000"/>
              <a:buAutoNum type="arabicPeriod"/>
            </a:pPr>
            <a:r>
              <a:rPr lang="en-US" sz="1600" dirty="0">
                <a:latin typeface="Corbel" panose="020B0503020204020204" pitchFamily="34" charset="0"/>
                <a:cs typeface="Calibri" panose="020F0502020204030204" pitchFamily="34" charset="0"/>
              </a:rPr>
              <a:t>New template - Agreement between ERNs and PO that have designated an ePAG advocate</a:t>
            </a:r>
          </a:p>
          <a:p>
            <a:pPr marL="800100" lvl="1" indent="-457200">
              <a:lnSpc>
                <a:spcPct val="100000"/>
              </a:lnSpc>
              <a:spcBef>
                <a:spcPts val="0"/>
              </a:spcBef>
              <a:buClr>
                <a:srgbClr val="00B0F0"/>
              </a:buClr>
              <a:buSzPct val="100000"/>
              <a:buAutoNum type="arabicPeriod"/>
            </a:pPr>
            <a:r>
              <a:rPr lang="en-US" sz="1600" dirty="0">
                <a:latin typeface="Corbel" panose="020B0503020204020204" pitchFamily="34" charset="0"/>
                <a:cs typeface="Calibri" panose="020F0502020204030204" pitchFamily="34" charset="0"/>
              </a:rPr>
              <a:t>New template – Supporting Partner template for individual patients and family members and patient organisations with no designated ePAG advocate in the ERN</a:t>
            </a:r>
          </a:p>
          <a:p>
            <a:pPr marL="800100" lvl="1">
              <a:lnSpc>
                <a:spcPct val="100000"/>
              </a:lnSpc>
              <a:spcBef>
                <a:spcPts val="0"/>
              </a:spcBef>
              <a:buClr>
                <a:schemeClr val="accent6">
                  <a:lumMod val="60000"/>
                  <a:lumOff val="40000"/>
                </a:schemeClr>
              </a:buClr>
              <a:buSzPct val="100000"/>
              <a:buFont typeface="Arial" panose="020B0604020202020204" pitchFamily="34" charset="0"/>
              <a:buChar char="•"/>
            </a:pPr>
            <a:endParaRPr sz="2000" dirty="0">
              <a:solidFill>
                <a:schemeClr val="tx1">
                  <a:lumMod val="50000"/>
                  <a:lumOff val="50000"/>
                </a:schemeClr>
              </a:solidFill>
              <a:latin typeface="Corbel" panose="020B0503020204020204" pitchFamily="34" charset="0"/>
              <a:cs typeface="Calibri" panose="020F0502020204030204" pitchFamily="34" charset="0"/>
            </a:endParaRPr>
          </a:p>
          <a:p>
            <a:pPr marL="171450" lvl="0" indent="-38100" algn="l" rtl="0">
              <a:lnSpc>
                <a:spcPct val="90000"/>
              </a:lnSpc>
              <a:spcBef>
                <a:spcPts val="750"/>
              </a:spcBef>
              <a:spcAft>
                <a:spcPts val="0"/>
              </a:spcAft>
              <a:buClr>
                <a:schemeClr val="dk1"/>
              </a:buClr>
              <a:buSzPts val="2100"/>
              <a:buNone/>
            </a:pPr>
            <a:endParaRPr dirty="0"/>
          </a:p>
        </p:txBody>
      </p:sp>
      <p:sp>
        <p:nvSpPr>
          <p:cNvPr id="373" name="Google Shape;373;p27"/>
          <p:cNvSpPr/>
          <p:nvPr/>
        </p:nvSpPr>
        <p:spPr>
          <a:xfrm>
            <a:off x="1037529" y="184618"/>
            <a:ext cx="11080898"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dirty="0">
                <a:solidFill>
                  <a:srgbClr val="00B0F0"/>
                </a:solidFill>
              </a:rPr>
              <a:t>Mandate, membership and update</a:t>
            </a:r>
            <a:br>
              <a:rPr lang="en-US" sz="2800" b="1" dirty="0">
                <a:solidFill>
                  <a:srgbClr val="5B9BD5"/>
                </a:solidFill>
                <a:latin typeface="Calibri"/>
                <a:ea typeface="Calibri"/>
                <a:cs typeface="Calibri"/>
                <a:sym typeface="Calibri"/>
              </a:rPr>
            </a:br>
            <a:endParaRPr sz="1800" dirty="0">
              <a:solidFill>
                <a:schemeClr val="dk1"/>
              </a:solidFill>
              <a:latin typeface="Corbel"/>
              <a:ea typeface="Corbel"/>
              <a:cs typeface="Corbel"/>
              <a:sym typeface="Corbel"/>
            </a:endParaRPr>
          </a:p>
        </p:txBody>
      </p:sp>
      <p:sp>
        <p:nvSpPr>
          <p:cNvPr id="2" name="Rectangle 1">
            <a:extLst>
              <a:ext uri="{FF2B5EF4-FFF2-40B4-BE49-F238E27FC236}">
                <a16:creationId xmlns:a16="http://schemas.microsoft.com/office/drawing/2014/main" id="{9E2AC267-0A77-43D2-914C-CB17CDCD2054}"/>
              </a:ext>
            </a:extLst>
          </p:cNvPr>
          <p:cNvSpPr/>
          <p:nvPr/>
        </p:nvSpPr>
        <p:spPr>
          <a:xfrm>
            <a:off x="890386" y="3337672"/>
            <a:ext cx="10821324" cy="2013527"/>
          </a:xfrm>
          <a:prstGeom prst="rect">
            <a:avLst/>
          </a:prstGeom>
          <a:noFill/>
          <a:ln w="190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peech Bubble: Oval 3">
            <a:extLst>
              <a:ext uri="{FF2B5EF4-FFF2-40B4-BE49-F238E27FC236}">
                <a16:creationId xmlns:a16="http://schemas.microsoft.com/office/drawing/2014/main" id="{B152C502-F2BE-4EA1-BFAC-7442D4E4C84F}"/>
              </a:ext>
            </a:extLst>
          </p:cNvPr>
          <p:cNvSpPr/>
          <p:nvPr/>
        </p:nvSpPr>
        <p:spPr>
          <a:xfrm>
            <a:off x="9642764" y="1902691"/>
            <a:ext cx="2300541" cy="133873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EYE, GENTURIS and CRANIO ERN Coordinators approached EURORDIS to review their governance frameworks for patient engagement</a:t>
            </a:r>
            <a:endParaRPr lang="en-GB" sz="1050" dirty="0"/>
          </a:p>
        </p:txBody>
      </p:sp>
    </p:spTree>
    <p:extLst>
      <p:ext uri="{BB962C8B-B14F-4D97-AF65-F5344CB8AC3E}">
        <p14:creationId xmlns:p14="http://schemas.microsoft.com/office/powerpoint/2010/main" val="196646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A11084D-FAF3-441E-BD91-24813AF43038}"/>
              </a:ext>
            </a:extLst>
          </p:cNvPr>
          <p:cNvSpPr>
            <a:spLocks noGrp="1"/>
          </p:cNvSpPr>
          <p:nvPr>
            <p:ph type="body" idx="1"/>
          </p:nvPr>
        </p:nvSpPr>
        <p:spPr>
          <a:xfrm>
            <a:off x="856671" y="867987"/>
            <a:ext cx="10282382" cy="5122026"/>
          </a:xfrm>
        </p:spPr>
        <p:txBody>
          <a:bodyPr>
            <a:noAutofit/>
          </a:bodyPr>
          <a:lstStyle/>
          <a:p>
            <a:r>
              <a:rPr lang="en-US" sz="1600" dirty="0"/>
              <a:t>1. Analysis and comparison of ERN Eye and CRANIO existing governance rules: rights and obligations of HCP full members, associate partners and ePAG advocates. </a:t>
            </a:r>
          </a:p>
          <a:p>
            <a:r>
              <a:rPr lang="en-US" sz="1600" dirty="0"/>
              <a:t>2. Identify innovative approaches used by ERNS to </a:t>
            </a:r>
            <a:r>
              <a:rPr lang="en-US" sz="1600" u="sng" dirty="0"/>
              <a:t>formally engage with patient organisations: </a:t>
            </a:r>
          </a:p>
          <a:p>
            <a:pPr marL="800100" lvl="1" indent="-342900">
              <a:buFont typeface="+mj-lt"/>
              <a:buAutoNum type="alphaLcParenR"/>
            </a:pPr>
            <a:r>
              <a:rPr lang="en-US" sz="1600" dirty="0">
                <a:solidFill>
                  <a:schemeClr val="accent1"/>
                </a:solidFill>
              </a:rPr>
              <a:t>Associate Partners  (EURACAN). </a:t>
            </a:r>
            <a:r>
              <a:rPr lang="en-US" sz="1600" dirty="0">
                <a:solidFill>
                  <a:schemeClr val="tx1"/>
                </a:solidFill>
              </a:rPr>
              <a:t>The Associate Partners may be relevant societies or groups involved in education, training, patient advocacy group, research groups, scientific societies – EORTC, ESMO , ESTRO, etc., alongside Patient Organisations. </a:t>
            </a:r>
          </a:p>
          <a:p>
            <a:pPr marL="800100" lvl="1" indent="-342900">
              <a:buFont typeface="+mj-lt"/>
              <a:buAutoNum type="alphaLcParenR"/>
            </a:pPr>
            <a:endParaRPr lang="en-US" sz="1600" b="1" dirty="0">
              <a:solidFill>
                <a:schemeClr val="accent1"/>
              </a:solidFill>
            </a:endParaRPr>
          </a:p>
          <a:p>
            <a:pPr marL="800100" lvl="1" indent="-342900">
              <a:buFont typeface="+mj-lt"/>
              <a:buAutoNum type="alphaLcParenR"/>
            </a:pPr>
            <a:r>
              <a:rPr lang="en-US" sz="1600" dirty="0">
                <a:solidFill>
                  <a:schemeClr val="accent1"/>
                </a:solidFill>
              </a:rPr>
              <a:t>Supporting Partners (</a:t>
            </a:r>
            <a:r>
              <a:rPr lang="en-US" sz="1600" dirty="0" err="1">
                <a:solidFill>
                  <a:schemeClr val="accent1"/>
                </a:solidFill>
              </a:rPr>
              <a:t>eUROGEN</a:t>
            </a:r>
            <a:r>
              <a:rPr lang="en-US" sz="1600" dirty="0">
                <a:solidFill>
                  <a:schemeClr val="accent1"/>
                </a:solidFill>
              </a:rPr>
              <a:t>).  </a:t>
            </a:r>
            <a:r>
              <a:rPr lang="en-US" sz="1600" dirty="0">
                <a:solidFill>
                  <a:schemeClr val="tx1"/>
                </a:solidFill>
              </a:rPr>
              <a:t>According to the European Commission’s document on terminology issued on 20 June 2018, “</a:t>
            </a:r>
            <a:r>
              <a:rPr lang="en-US" sz="1600" i="1" dirty="0">
                <a:solidFill>
                  <a:schemeClr val="tx1"/>
                </a:solidFill>
              </a:rPr>
              <a:t>it is proposed to use the term Supporting Partner as a generic term to define healthcare providers, medical societies, and any other entity or individual experts which</a:t>
            </a:r>
            <a:r>
              <a:rPr lang="en-US" sz="1600" b="1" i="1" dirty="0">
                <a:solidFill>
                  <a:schemeClr val="tx1"/>
                </a:solidFill>
              </a:rPr>
              <a:t>, without having a commercial </a:t>
            </a:r>
            <a:r>
              <a:rPr lang="en-US" sz="1600" i="1" dirty="0">
                <a:solidFill>
                  <a:schemeClr val="tx1"/>
                </a:solidFill>
              </a:rPr>
              <a:t>relation with the ERNs and their Full Members or Affiliated Partners, or with the European Commission, contribute in different ways to the work of the networks</a:t>
            </a:r>
            <a:r>
              <a:rPr lang="en-US" sz="1600" dirty="0">
                <a:solidFill>
                  <a:schemeClr val="tx1"/>
                </a:solidFill>
              </a:rPr>
              <a:t>”.  </a:t>
            </a:r>
          </a:p>
          <a:p>
            <a:pPr marL="803275" lvl="2"/>
            <a:r>
              <a:rPr lang="en-US" sz="1600" dirty="0" err="1">
                <a:solidFill>
                  <a:schemeClr val="tx1"/>
                </a:solidFill>
              </a:rPr>
              <a:t>eUROGEN</a:t>
            </a:r>
            <a:r>
              <a:rPr lang="en-US" sz="1600" dirty="0">
                <a:solidFill>
                  <a:schemeClr val="tx1"/>
                </a:solidFill>
              </a:rPr>
              <a:t> grants this status to HCPs, medical societies, and any other entity or individual experts and  individual patients and family members with specific expertise who are willing to contribute to the activities of the network. Such individuals are not represented by a patient organisation and therefore are not considered as ePAG advocates.  </a:t>
            </a:r>
            <a:endParaRPr lang="en-US" sz="1600" b="1" dirty="0">
              <a:solidFill>
                <a:schemeClr val="tx1"/>
              </a:solidFill>
            </a:endParaRPr>
          </a:p>
          <a:p>
            <a:pPr indent="-111125"/>
            <a:r>
              <a:rPr lang="en-US" sz="1600" dirty="0"/>
              <a:t>3. Develop new templates with the objective of better integrating the rules for patient engagement within the ERN governance framework -  4 templates</a:t>
            </a:r>
            <a:endParaRPr lang="en-US" sz="1600" u="sng" dirty="0"/>
          </a:p>
          <a:p>
            <a:pPr marL="803275" lvl="2"/>
            <a:endParaRPr lang="en-US" sz="1600" b="1" dirty="0">
              <a:solidFill>
                <a:schemeClr val="accent1"/>
              </a:solidFill>
            </a:endParaRPr>
          </a:p>
        </p:txBody>
      </p:sp>
      <p:sp>
        <p:nvSpPr>
          <p:cNvPr id="5" name="Title 4">
            <a:extLst>
              <a:ext uri="{FF2B5EF4-FFF2-40B4-BE49-F238E27FC236}">
                <a16:creationId xmlns:a16="http://schemas.microsoft.com/office/drawing/2014/main" id="{66FAFE69-272E-4585-A7C2-BD4DEBF2558E}"/>
              </a:ext>
            </a:extLst>
          </p:cNvPr>
          <p:cNvSpPr>
            <a:spLocks noGrp="1"/>
          </p:cNvSpPr>
          <p:nvPr>
            <p:ph type="title"/>
          </p:nvPr>
        </p:nvSpPr>
        <p:spPr>
          <a:xfrm>
            <a:off x="856671" y="208648"/>
            <a:ext cx="10679545" cy="621701"/>
          </a:xfrm>
        </p:spPr>
        <p:txBody>
          <a:bodyPr>
            <a:noAutofit/>
          </a:bodyPr>
          <a:lstStyle/>
          <a:p>
            <a:r>
              <a:rPr lang="en-US" sz="2400" dirty="0">
                <a:solidFill>
                  <a:srgbClr val="00B0F0"/>
                </a:solidFill>
              </a:rPr>
              <a:t>1. Methodology</a:t>
            </a:r>
            <a:endParaRPr lang="en-GB" sz="2400" dirty="0">
              <a:solidFill>
                <a:srgbClr val="00B0F0"/>
              </a:solidFill>
            </a:endParaRPr>
          </a:p>
        </p:txBody>
      </p:sp>
    </p:spTree>
    <p:extLst>
      <p:ext uri="{BB962C8B-B14F-4D97-AF65-F5344CB8AC3E}">
        <p14:creationId xmlns:p14="http://schemas.microsoft.com/office/powerpoint/2010/main" val="103584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63985A-AE9B-4338-90ED-054CC21544D6}"/>
              </a:ext>
            </a:extLst>
          </p:cNvPr>
          <p:cNvSpPr>
            <a:spLocks noGrp="1"/>
          </p:cNvSpPr>
          <p:nvPr>
            <p:ph type="body" idx="1"/>
          </p:nvPr>
        </p:nvSpPr>
        <p:spPr>
          <a:xfrm>
            <a:off x="2123439" y="1496289"/>
            <a:ext cx="7945121" cy="4221019"/>
          </a:xfrm>
        </p:spPr>
        <p:txBody>
          <a:bodyPr>
            <a:noAutofit/>
          </a:bodyPr>
          <a:lstStyle/>
          <a:p>
            <a:r>
              <a:rPr lang="en-US" sz="2400" b="1" dirty="0">
                <a:solidFill>
                  <a:srgbClr val="00B0F0"/>
                </a:solidFill>
              </a:rPr>
              <a:t>#1. </a:t>
            </a:r>
            <a:r>
              <a:rPr lang="en-US" sz="2400" dirty="0"/>
              <a:t>Establish 2 levels of patient engagement in the ERNs (Associate Partners and Supporting Partners).</a:t>
            </a:r>
          </a:p>
          <a:p>
            <a:endParaRPr lang="en-US" sz="2400" dirty="0"/>
          </a:p>
          <a:p>
            <a:r>
              <a:rPr lang="en-US" sz="2400" b="1" dirty="0">
                <a:solidFill>
                  <a:srgbClr val="00B0F0"/>
                </a:solidFill>
              </a:rPr>
              <a:t>#2. </a:t>
            </a:r>
            <a:r>
              <a:rPr lang="en-US" sz="2400" dirty="0"/>
              <a:t>Formalise the relationship between the ERN and the patient organisations.</a:t>
            </a:r>
          </a:p>
          <a:p>
            <a:endParaRPr lang="en-US" sz="2400" b="1" dirty="0">
              <a:solidFill>
                <a:srgbClr val="00B0F0"/>
              </a:solidFill>
            </a:endParaRPr>
          </a:p>
          <a:p>
            <a:r>
              <a:rPr lang="en-US" sz="2400" b="1" dirty="0">
                <a:solidFill>
                  <a:srgbClr val="00B0F0"/>
                </a:solidFill>
              </a:rPr>
              <a:t>#3. </a:t>
            </a:r>
            <a:r>
              <a:rPr lang="en-US" sz="2400" dirty="0"/>
              <a:t>Establish clear requirements for patient organisations, rights and obligations and include them in the ERN bylaws  for greater transparency and clarity.</a:t>
            </a:r>
          </a:p>
          <a:p>
            <a:r>
              <a:rPr lang="en-US" sz="2400" dirty="0"/>
              <a:t> </a:t>
            </a:r>
            <a:endParaRPr lang="en-GB" sz="2400" dirty="0"/>
          </a:p>
        </p:txBody>
      </p:sp>
      <p:sp>
        <p:nvSpPr>
          <p:cNvPr id="3" name="Title 2">
            <a:extLst>
              <a:ext uri="{FF2B5EF4-FFF2-40B4-BE49-F238E27FC236}">
                <a16:creationId xmlns:a16="http://schemas.microsoft.com/office/drawing/2014/main" id="{8D8162B5-69B2-402F-A629-04C950E6E702}"/>
              </a:ext>
            </a:extLst>
          </p:cNvPr>
          <p:cNvSpPr>
            <a:spLocks noGrp="1"/>
          </p:cNvSpPr>
          <p:nvPr>
            <p:ph type="title"/>
          </p:nvPr>
        </p:nvSpPr>
        <p:spPr>
          <a:xfrm>
            <a:off x="986444" y="323563"/>
            <a:ext cx="10515600" cy="615775"/>
          </a:xfrm>
        </p:spPr>
        <p:txBody>
          <a:bodyPr/>
          <a:lstStyle/>
          <a:p>
            <a:r>
              <a:rPr lang="en-US" dirty="0"/>
              <a:t>What do we want to achieve with this new approach?</a:t>
            </a:r>
            <a:endParaRPr lang="en-GB" dirty="0"/>
          </a:p>
        </p:txBody>
      </p:sp>
    </p:spTree>
    <p:extLst>
      <p:ext uri="{BB962C8B-B14F-4D97-AF65-F5344CB8AC3E}">
        <p14:creationId xmlns:p14="http://schemas.microsoft.com/office/powerpoint/2010/main" val="1088251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10014663"/>
              </p:ext>
            </p:extLst>
          </p:nvPr>
        </p:nvGraphicFramePr>
        <p:xfrm>
          <a:off x="1329821" y="915737"/>
          <a:ext cx="8977961" cy="5134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35820" y="5310440"/>
            <a:ext cx="247561" cy="325611"/>
          </a:xfrm>
          <a:prstGeom prst="rect">
            <a:avLst/>
          </a:prstGeom>
        </p:spPr>
      </p:pic>
      <p:pic>
        <p:nvPicPr>
          <p:cNvPr id="6" name="Picture 5"/>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83381" y="5613340"/>
            <a:ext cx="266807" cy="350925"/>
          </a:xfrm>
          <a:prstGeom prst="rect">
            <a:avLst/>
          </a:prstGeom>
        </p:spPr>
      </p:pic>
      <p:pic>
        <p:nvPicPr>
          <p:cNvPr id="7" name="Picture 6"/>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44878" y="5310440"/>
            <a:ext cx="266807" cy="350925"/>
          </a:xfrm>
          <a:prstGeom prst="rect">
            <a:avLst/>
          </a:prstGeom>
        </p:spPr>
      </p:pic>
      <p:pic>
        <p:nvPicPr>
          <p:cNvPr id="8" name="Picture 7"/>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48423" y="5591338"/>
            <a:ext cx="266807" cy="350925"/>
          </a:xfrm>
          <a:prstGeom prst="rect">
            <a:avLst/>
          </a:prstGeom>
        </p:spPr>
      </p:pic>
      <p:pic>
        <p:nvPicPr>
          <p:cNvPr id="9" name="Picture 8"/>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1280" y="5282660"/>
            <a:ext cx="261003" cy="343291"/>
          </a:xfrm>
          <a:prstGeom prst="rect">
            <a:avLst/>
          </a:prstGeom>
        </p:spPr>
      </p:pic>
      <p:sp>
        <p:nvSpPr>
          <p:cNvPr id="10" name="TextBox 9"/>
          <p:cNvSpPr txBox="1"/>
          <p:nvPr/>
        </p:nvSpPr>
        <p:spPr>
          <a:xfrm>
            <a:off x="9507801" y="1825763"/>
            <a:ext cx="2624957" cy="3416320"/>
          </a:xfrm>
          <a:prstGeom prst="rect">
            <a:avLst/>
          </a:prstGeom>
          <a:noFill/>
        </p:spPr>
        <p:txBody>
          <a:bodyPr wrap="square" rtlCol="0">
            <a:spAutoFit/>
          </a:bodyPr>
          <a:lstStyle>
            <a:defPPr>
              <a:defRPr lang="en-US"/>
            </a:defPPr>
            <a:lvl1pPr>
              <a:defRPr sz="1400">
                <a:latin typeface="Corbel" panose="020B0503020204020204" pitchFamily="34" charset="0"/>
              </a:defRPr>
            </a:lvl1pPr>
          </a:lstStyle>
          <a:p>
            <a:r>
              <a:rPr lang="en-US" sz="1200" dirty="0"/>
              <a:t>1. Legally registered and operates in Europe (48 countries), representing patients and families living with a rare disease that belong to the scope of the ERN. This registration requirement can be waived in exceptional cases. </a:t>
            </a:r>
          </a:p>
          <a:p>
            <a:r>
              <a:rPr lang="en-US" sz="1200" dirty="0">
                <a:solidFill>
                  <a:schemeClr val="accent1"/>
                </a:solidFill>
              </a:rPr>
              <a:t>2. Has a governing board made up of a majority patients or of family members of patients. This requirement can be waived in exceptional cases.</a:t>
            </a:r>
          </a:p>
          <a:p>
            <a:r>
              <a:rPr lang="en-US" sz="1200" dirty="0">
                <a:solidFill>
                  <a:schemeClr val="accent1"/>
                </a:solidFill>
              </a:rPr>
              <a:t>3.Is financially independent, particularly from the pharmaceutical industry (max. 50% of funding from several companies).</a:t>
            </a:r>
          </a:p>
          <a:p>
            <a:r>
              <a:rPr lang="en-US" sz="1200" dirty="0">
                <a:solidFill>
                  <a:schemeClr val="accent1"/>
                </a:solidFill>
              </a:rPr>
              <a:t>4. Holds non-profit status.</a:t>
            </a:r>
          </a:p>
          <a:p>
            <a:r>
              <a:rPr lang="en-US" sz="1200" dirty="0">
                <a:solidFill>
                  <a:schemeClr val="accent1"/>
                </a:solidFill>
              </a:rPr>
              <a:t>5. Has proven activities such as patient support and/or advocacy activities and/or research.</a:t>
            </a:r>
          </a:p>
        </p:txBody>
      </p:sp>
      <p:sp>
        <p:nvSpPr>
          <p:cNvPr id="11" name="TextBox 10"/>
          <p:cNvSpPr txBox="1"/>
          <p:nvPr/>
        </p:nvSpPr>
        <p:spPr>
          <a:xfrm>
            <a:off x="488446" y="4150312"/>
            <a:ext cx="1947175" cy="2123658"/>
          </a:xfrm>
          <a:prstGeom prst="rect">
            <a:avLst/>
          </a:prstGeom>
          <a:solidFill>
            <a:schemeClr val="bg1"/>
          </a:solidFill>
        </p:spPr>
        <p:txBody>
          <a:bodyPr wrap="square" rtlCol="0">
            <a:spAutoFit/>
          </a:bodyPr>
          <a:lstStyle/>
          <a:p>
            <a:r>
              <a:rPr lang="en-US" sz="1200" dirty="0">
                <a:latin typeface="Corbel" panose="020B0503020204020204" pitchFamily="34" charset="0"/>
              </a:rPr>
              <a:t>Patient Organisations that do not have a representative in </a:t>
            </a:r>
            <a:r>
              <a:rPr lang="en-GB" sz="1200" dirty="0">
                <a:latin typeface="Corbel" panose="020B0503020204020204" pitchFamily="34" charset="0"/>
              </a:rPr>
              <a:t>the ePAG. </a:t>
            </a:r>
            <a:r>
              <a:rPr lang="en-US" sz="1200" dirty="0">
                <a:latin typeface="Corbel" panose="020B0503020204020204" pitchFamily="34" charset="0"/>
              </a:rPr>
              <a:t>They may be willing to collaborate on specific tasks (e.g. respond to surveys), help to disseminate information about the ERN, be kept informed on the development of the ERN activities…</a:t>
            </a:r>
          </a:p>
        </p:txBody>
      </p:sp>
      <p:sp>
        <p:nvSpPr>
          <p:cNvPr id="12" name="TextBox 11"/>
          <p:cNvSpPr txBox="1"/>
          <p:nvPr/>
        </p:nvSpPr>
        <p:spPr>
          <a:xfrm>
            <a:off x="525763" y="2187933"/>
            <a:ext cx="1482885" cy="1200329"/>
          </a:xfrm>
          <a:prstGeom prst="rect">
            <a:avLst/>
          </a:prstGeom>
          <a:noFill/>
        </p:spPr>
        <p:txBody>
          <a:bodyPr wrap="square" rtlCol="0">
            <a:spAutoFit/>
          </a:bodyPr>
          <a:lstStyle/>
          <a:p>
            <a:r>
              <a:rPr lang="en-US" sz="1200" dirty="0">
                <a:latin typeface="Corbel" panose="020B0503020204020204" pitchFamily="34" charset="0"/>
              </a:rPr>
              <a:t>May be may be invited to collaborate with the ERN and the ePAG on specific tasks and projects</a:t>
            </a:r>
          </a:p>
        </p:txBody>
      </p:sp>
      <p:cxnSp>
        <p:nvCxnSpPr>
          <p:cNvPr id="27" name="Elbow Connector 26"/>
          <p:cNvCxnSpPr>
            <a:cxnSpLocks/>
            <a:endCxn id="10" idx="1"/>
          </p:cNvCxnSpPr>
          <p:nvPr/>
        </p:nvCxnSpPr>
        <p:spPr>
          <a:xfrm flipV="1">
            <a:off x="6608315" y="3533923"/>
            <a:ext cx="2899486" cy="1528034"/>
          </a:xfrm>
          <a:prstGeom prst="bentConnector3">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659DE56-458D-4BE2-BEE9-094337704595}"/>
              </a:ext>
            </a:extLst>
          </p:cNvPr>
          <p:cNvSpPr/>
          <p:nvPr/>
        </p:nvSpPr>
        <p:spPr>
          <a:xfrm>
            <a:off x="5112260" y="6207652"/>
            <a:ext cx="1738265" cy="291406"/>
          </a:xfrm>
          <a:prstGeom prst="rect">
            <a:avLst/>
          </a:prstGeom>
          <a:solidFill>
            <a:schemeClr val="bg1">
              <a:lumMod val="9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rPr>
              <a:t>Supporting partners</a:t>
            </a:r>
            <a:endParaRPr lang="en-GB" sz="1200" dirty="0">
              <a:solidFill>
                <a:schemeClr val="tx1"/>
              </a:solidFill>
            </a:endParaRPr>
          </a:p>
        </p:txBody>
      </p:sp>
      <p:sp>
        <p:nvSpPr>
          <p:cNvPr id="22" name="Title 4">
            <a:extLst>
              <a:ext uri="{FF2B5EF4-FFF2-40B4-BE49-F238E27FC236}">
                <a16:creationId xmlns:a16="http://schemas.microsoft.com/office/drawing/2014/main" id="{4D52A516-780C-4F0B-8EC1-C90ECD44C907}"/>
              </a:ext>
            </a:extLst>
          </p:cNvPr>
          <p:cNvSpPr>
            <a:spLocks noGrp="1"/>
          </p:cNvSpPr>
          <p:nvPr>
            <p:ph type="title"/>
          </p:nvPr>
        </p:nvSpPr>
        <p:spPr>
          <a:xfrm>
            <a:off x="753885" y="262163"/>
            <a:ext cx="10515600" cy="528608"/>
          </a:xfrm>
        </p:spPr>
        <p:txBody>
          <a:bodyPr>
            <a:normAutofit/>
          </a:bodyPr>
          <a:lstStyle/>
          <a:p>
            <a:r>
              <a:rPr lang="en-US" sz="2400" dirty="0">
                <a:solidFill>
                  <a:srgbClr val="00B0F0"/>
                </a:solidFill>
              </a:rPr>
              <a:t>#1- </a:t>
            </a:r>
            <a:r>
              <a:rPr lang="en-US" sz="2400" dirty="0">
                <a:solidFill>
                  <a:srgbClr val="00B0F0"/>
                </a:solidFill>
                <a:effectLst/>
              </a:rPr>
              <a:t>Two levels of patient engagement in the ERNs </a:t>
            </a:r>
            <a:endParaRPr lang="en-GB" sz="2400" dirty="0">
              <a:solidFill>
                <a:srgbClr val="00B0F0"/>
              </a:solidFill>
              <a:effectLst/>
            </a:endParaRPr>
          </a:p>
        </p:txBody>
      </p:sp>
      <p:sp>
        <p:nvSpPr>
          <p:cNvPr id="24" name="Rectangle 23">
            <a:extLst>
              <a:ext uri="{FF2B5EF4-FFF2-40B4-BE49-F238E27FC236}">
                <a16:creationId xmlns:a16="http://schemas.microsoft.com/office/drawing/2014/main" id="{D2328A8B-9840-40A5-9CBE-59768A8EF656}"/>
              </a:ext>
            </a:extLst>
          </p:cNvPr>
          <p:cNvSpPr/>
          <p:nvPr/>
        </p:nvSpPr>
        <p:spPr>
          <a:xfrm>
            <a:off x="5112260" y="6526233"/>
            <a:ext cx="1738265" cy="291406"/>
          </a:xfrm>
          <a:prstGeom prst="rect">
            <a:avLst/>
          </a:prstGeom>
          <a:solidFill>
            <a:srgbClr val="00B0F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Associate Partners</a:t>
            </a:r>
            <a:endParaRPr lang="en-GB" sz="1200" dirty="0"/>
          </a:p>
        </p:txBody>
      </p:sp>
      <p:cxnSp>
        <p:nvCxnSpPr>
          <p:cNvPr id="17" name="Connector: Elbow 16">
            <a:extLst>
              <a:ext uri="{FF2B5EF4-FFF2-40B4-BE49-F238E27FC236}">
                <a16:creationId xmlns:a16="http://schemas.microsoft.com/office/drawing/2014/main" id="{01FBB68C-7723-4E79-A1F6-0A2CE658E259}"/>
              </a:ext>
            </a:extLst>
          </p:cNvPr>
          <p:cNvCxnSpPr>
            <a:endCxn id="11" idx="3"/>
          </p:cNvCxnSpPr>
          <p:nvPr/>
        </p:nvCxnSpPr>
        <p:spPr>
          <a:xfrm rot="10800000" flipV="1">
            <a:off x="2435622" y="3388261"/>
            <a:ext cx="2339579" cy="1823879"/>
          </a:xfrm>
          <a:prstGeom prst="bentConnector3">
            <a:avLst/>
          </a:prstGeom>
          <a:ln>
            <a:solidFill>
              <a:srgbClr val="11111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088A5D66-6F2B-4656-8389-4079C30CE7CB}"/>
              </a:ext>
            </a:extLst>
          </p:cNvPr>
          <p:cNvCxnSpPr>
            <a:cxnSpLocks/>
            <a:endCxn id="12" idx="3"/>
          </p:cNvCxnSpPr>
          <p:nvPr/>
        </p:nvCxnSpPr>
        <p:spPr>
          <a:xfrm rot="10800000" flipV="1">
            <a:off x="2008649" y="2363012"/>
            <a:ext cx="2800885" cy="425086"/>
          </a:xfrm>
          <a:prstGeom prst="bentConnector3">
            <a:avLst/>
          </a:prstGeom>
          <a:ln>
            <a:solidFill>
              <a:srgbClr val="11111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CF4D848F-45EA-4159-BBDA-7CF388D8A47B}"/>
              </a:ext>
            </a:extLst>
          </p:cNvPr>
          <p:cNvCxnSpPr>
            <a:cxnSpLocks/>
          </p:cNvCxnSpPr>
          <p:nvPr/>
        </p:nvCxnSpPr>
        <p:spPr>
          <a:xfrm rot="10800000" flipV="1">
            <a:off x="2008648" y="1609967"/>
            <a:ext cx="2800886" cy="1178129"/>
          </a:xfrm>
          <a:prstGeom prst="bentConnector3">
            <a:avLst/>
          </a:prstGeom>
          <a:ln>
            <a:solidFill>
              <a:srgbClr val="11111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5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7AC67C-156C-44C8-9705-8A3A0CDEC40D}"/>
              </a:ext>
            </a:extLst>
          </p:cNvPr>
          <p:cNvSpPr>
            <a:spLocks noGrp="1"/>
          </p:cNvSpPr>
          <p:nvPr>
            <p:ph type="body" idx="1"/>
          </p:nvPr>
        </p:nvSpPr>
        <p:spPr>
          <a:xfrm>
            <a:off x="663347" y="1458469"/>
            <a:ext cx="10793399" cy="1386331"/>
          </a:xfrm>
        </p:spPr>
        <p:txBody>
          <a:bodyPr>
            <a:noAutofit/>
          </a:bodyPr>
          <a:lstStyle/>
          <a:p>
            <a:pPr marL="342900" indent="-342900">
              <a:buFont typeface="Arial" panose="020B0604020202020204" pitchFamily="34" charset="0"/>
              <a:buChar char="•"/>
            </a:pPr>
            <a:r>
              <a:rPr lang="en-US" sz="1600" dirty="0"/>
              <a:t>Application process is very similar process to the existing one, but looking also at the requirements of the PO (greater involvement of ERN project managers – see slide 9)</a:t>
            </a:r>
          </a:p>
          <a:p>
            <a:pPr marL="342900" indent="-342900">
              <a:buFont typeface="Arial" panose="020B0604020202020204" pitchFamily="34" charset="0"/>
              <a:buChar char="•"/>
            </a:pPr>
            <a:r>
              <a:rPr lang="en-US" sz="1600" dirty="0"/>
              <a:t>Ends with signature of Associate Partner agreement between the ERN and the Patient organisation </a:t>
            </a:r>
            <a:endParaRPr lang="en-GB" sz="1600" dirty="0"/>
          </a:p>
        </p:txBody>
      </p:sp>
      <p:sp>
        <p:nvSpPr>
          <p:cNvPr id="4" name="Title 4">
            <a:extLst>
              <a:ext uri="{FF2B5EF4-FFF2-40B4-BE49-F238E27FC236}">
                <a16:creationId xmlns:a16="http://schemas.microsoft.com/office/drawing/2014/main" id="{43F59943-6935-4C1E-A242-21DA863171B8}"/>
              </a:ext>
            </a:extLst>
          </p:cNvPr>
          <p:cNvSpPr>
            <a:spLocks noGrp="1"/>
          </p:cNvSpPr>
          <p:nvPr>
            <p:ph type="title"/>
          </p:nvPr>
        </p:nvSpPr>
        <p:spPr>
          <a:xfrm>
            <a:off x="753885" y="262163"/>
            <a:ext cx="10515600" cy="528608"/>
          </a:xfrm>
        </p:spPr>
        <p:txBody>
          <a:bodyPr>
            <a:normAutofit/>
          </a:bodyPr>
          <a:lstStyle/>
          <a:p>
            <a:r>
              <a:rPr lang="en-US" sz="2400" dirty="0">
                <a:solidFill>
                  <a:srgbClr val="00B0F0"/>
                </a:solidFill>
              </a:rPr>
              <a:t>#1- </a:t>
            </a:r>
            <a:r>
              <a:rPr lang="en-US" sz="2400" dirty="0">
                <a:solidFill>
                  <a:srgbClr val="00B0F0"/>
                </a:solidFill>
                <a:effectLst/>
              </a:rPr>
              <a:t>Two levels of patient engagement in the ERNs  (</a:t>
            </a:r>
            <a:r>
              <a:rPr lang="en-US" sz="2400" dirty="0" err="1">
                <a:solidFill>
                  <a:srgbClr val="00B0F0"/>
                </a:solidFill>
                <a:effectLst/>
              </a:rPr>
              <a:t>cont</a:t>
            </a:r>
            <a:r>
              <a:rPr lang="en-US" sz="2400" dirty="0">
                <a:solidFill>
                  <a:srgbClr val="00B0F0"/>
                </a:solidFill>
                <a:effectLst/>
              </a:rPr>
              <a:t>’)</a:t>
            </a:r>
            <a:endParaRPr lang="en-GB" sz="2400" dirty="0">
              <a:solidFill>
                <a:srgbClr val="00B0F0"/>
              </a:solidFill>
              <a:effectLst/>
            </a:endParaRPr>
          </a:p>
        </p:txBody>
      </p:sp>
      <p:sp>
        <p:nvSpPr>
          <p:cNvPr id="5" name="Rectangle 4">
            <a:extLst>
              <a:ext uri="{FF2B5EF4-FFF2-40B4-BE49-F238E27FC236}">
                <a16:creationId xmlns:a16="http://schemas.microsoft.com/office/drawing/2014/main" id="{CACAE884-2BEA-457A-97B2-8285E1087357}"/>
              </a:ext>
            </a:extLst>
          </p:cNvPr>
          <p:cNvSpPr/>
          <p:nvPr/>
        </p:nvSpPr>
        <p:spPr>
          <a:xfrm>
            <a:off x="699300" y="2928158"/>
            <a:ext cx="10793399" cy="291406"/>
          </a:xfrm>
          <a:prstGeom prst="rect">
            <a:avLst/>
          </a:prstGeom>
          <a:solidFill>
            <a:schemeClr val="bg1">
              <a:lumMod val="9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solidFill>
                  <a:schemeClr val="tx1"/>
                </a:solidFill>
              </a:rPr>
              <a:t>Supporting partners</a:t>
            </a:r>
            <a:endParaRPr lang="en-GB" sz="1600" b="1" dirty="0">
              <a:solidFill>
                <a:schemeClr val="tx1"/>
              </a:solidFill>
            </a:endParaRPr>
          </a:p>
        </p:txBody>
      </p:sp>
      <p:sp>
        <p:nvSpPr>
          <p:cNvPr id="6" name="Rectangle 5">
            <a:extLst>
              <a:ext uri="{FF2B5EF4-FFF2-40B4-BE49-F238E27FC236}">
                <a16:creationId xmlns:a16="http://schemas.microsoft.com/office/drawing/2014/main" id="{EDF2DAD6-5727-4638-AE20-630A73185C60}"/>
              </a:ext>
            </a:extLst>
          </p:cNvPr>
          <p:cNvSpPr/>
          <p:nvPr/>
        </p:nvSpPr>
        <p:spPr>
          <a:xfrm>
            <a:off x="753885" y="1021360"/>
            <a:ext cx="10588370" cy="291406"/>
          </a:xfrm>
          <a:prstGeom prst="rect">
            <a:avLst/>
          </a:prstGeom>
          <a:solidFill>
            <a:srgbClr val="00B0F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t>Associate Partners</a:t>
            </a:r>
            <a:endParaRPr lang="en-GB" sz="1600" b="1" dirty="0"/>
          </a:p>
        </p:txBody>
      </p:sp>
      <p:sp>
        <p:nvSpPr>
          <p:cNvPr id="7" name="Text Placeholder 1">
            <a:extLst>
              <a:ext uri="{FF2B5EF4-FFF2-40B4-BE49-F238E27FC236}">
                <a16:creationId xmlns:a16="http://schemas.microsoft.com/office/drawing/2014/main" id="{F8B2B1ED-ED8C-4230-A872-193DB6D12E2F}"/>
              </a:ext>
            </a:extLst>
          </p:cNvPr>
          <p:cNvSpPr txBox="1">
            <a:spLocks/>
          </p:cNvSpPr>
          <p:nvPr/>
        </p:nvSpPr>
        <p:spPr>
          <a:xfrm>
            <a:off x="699300" y="3512498"/>
            <a:ext cx="9941826" cy="191708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spcAft>
                <a:spcPts val="1200"/>
              </a:spcAft>
              <a:buFont typeface="Arial" panose="020B0604020202020204" pitchFamily="34" charset="0"/>
              <a:buNone/>
              <a:defRPr sz="1900" kern="1200">
                <a:solidFill>
                  <a:schemeClr val="tx1"/>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1600" dirty="0"/>
              <a:t>PO, individual, SM-based group will contact the ERN project management team to express their interest in engaging as a Supporting partner. </a:t>
            </a:r>
          </a:p>
          <a:p>
            <a:pPr marL="285750" indent="-285750">
              <a:buFont typeface="Arial" panose="020B0604020202020204" pitchFamily="34" charset="0"/>
              <a:buChar char="•"/>
            </a:pPr>
            <a:r>
              <a:rPr lang="en-US" sz="1600" dirty="0"/>
              <a:t>The ERN project management team will request a motivation letter and the CV of the contact person who will act as a liaison with the Network, the individual patient or family member or the social media-based support group. </a:t>
            </a:r>
          </a:p>
          <a:p>
            <a:pPr marL="285750" indent="-285750">
              <a:buFont typeface="Arial" panose="020B0604020202020204" pitchFamily="34" charset="0"/>
              <a:buChar char="•"/>
            </a:pPr>
            <a:r>
              <a:rPr lang="en-US" sz="1600" dirty="0"/>
              <a:t>The application will be considered by an Evaluation Committee composed by a clinical lead, an ePAG representative and the ERN Project Manager who will approve the collaboration with the Supporting Partner or submit an advice to the ERN Board when approval in unclear. </a:t>
            </a:r>
            <a:endParaRPr lang="en-GB" sz="1600" dirty="0"/>
          </a:p>
        </p:txBody>
      </p:sp>
    </p:spTree>
    <p:extLst>
      <p:ext uri="{BB962C8B-B14F-4D97-AF65-F5344CB8AC3E}">
        <p14:creationId xmlns:p14="http://schemas.microsoft.com/office/powerpoint/2010/main" val="296142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91747E-F711-42EE-940C-EBE88D243D8E}"/>
              </a:ext>
            </a:extLst>
          </p:cNvPr>
          <p:cNvSpPr>
            <a:spLocks noGrp="1"/>
          </p:cNvSpPr>
          <p:nvPr>
            <p:ph type="title"/>
          </p:nvPr>
        </p:nvSpPr>
        <p:spPr>
          <a:xfrm>
            <a:off x="1219200" y="365127"/>
            <a:ext cx="10515600" cy="812943"/>
          </a:xfrm>
        </p:spPr>
        <p:txBody>
          <a:bodyPr>
            <a:noAutofit/>
          </a:bodyPr>
          <a:lstStyle/>
          <a:p>
            <a:r>
              <a:rPr lang="en-US" sz="2800" dirty="0"/>
              <a:t>#2 - Formalise the relationship between the ERN and the patient organisations</a:t>
            </a:r>
            <a:endParaRPr lang="en-GB" sz="2800" dirty="0"/>
          </a:p>
        </p:txBody>
      </p:sp>
      <p:pic>
        <p:nvPicPr>
          <p:cNvPr id="11" name="Picture 10">
            <a:extLst>
              <a:ext uri="{FF2B5EF4-FFF2-40B4-BE49-F238E27FC236}">
                <a16:creationId xmlns:a16="http://schemas.microsoft.com/office/drawing/2014/main" id="{8B397B2D-C458-47E2-8E46-80F99154B253}"/>
              </a:ext>
            </a:extLst>
          </p:cNvPr>
          <p:cNvPicPr>
            <a:picLocks noChangeAspect="1"/>
          </p:cNvPicPr>
          <p:nvPr/>
        </p:nvPicPr>
        <p:blipFill rotWithShape="1">
          <a:blip r:embed="rId2"/>
          <a:srcRect l="11591" t="18855" r="51136" b="5324"/>
          <a:stretch/>
        </p:blipFill>
        <p:spPr>
          <a:xfrm>
            <a:off x="646546" y="1477817"/>
            <a:ext cx="4544289" cy="5199783"/>
          </a:xfrm>
          <a:prstGeom prst="rect">
            <a:avLst/>
          </a:prstGeom>
        </p:spPr>
      </p:pic>
      <p:pic>
        <p:nvPicPr>
          <p:cNvPr id="13" name="Picture 12">
            <a:extLst>
              <a:ext uri="{FF2B5EF4-FFF2-40B4-BE49-F238E27FC236}">
                <a16:creationId xmlns:a16="http://schemas.microsoft.com/office/drawing/2014/main" id="{68528124-15A2-42B2-B0DF-46C21FABB41C}"/>
              </a:ext>
            </a:extLst>
          </p:cNvPr>
          <p:cNvPicPr>
            <a:picLocks noChangeAspect="1"/>
          </p:cNvPicPr>
          <p:nvPr/>
        </p:nvPicPr>
        <p:blipFill rotWithShape="1">
          <a:blip r:embed="rId3"/>
          <a:srcRect l="21439" t="21549" r="37803" b="4242"/>
          <a:stretch/>
        </p:blipFill>
        <p:spPr>
          <a:xfrm>
            <a:off x="6188364" y="1403634"/>
            <a:ext cx="4969164" cy="5089239"/>
          </a:xfrm>
          <a:prstGeom prst="rect">
            <a:avLst/>
          </a:prstGeom>
        </p:spPr>
      </p:pic>
      <p:cxnSp>
        <p:nvCxnSpPr>
          <p:cNvPr id="15" name="Straight Connector 14">
            <a:extLst>
              <a:ext uri="{FF2B5EF4-FFF2-40B4-BE49-F238E27FC236}">
                <a16:creationId xmlns:a16="http://schemas.microsoft.com/office/drawing/2014/main" id="{B6AA7622-0175-45C1-A452-CE5D1962B27D}"/>
              </a:ext>
            </a:extLst>
          </p:cNvPr>
          <p:cNvCxnSpPr/>
          <p:nvPr/>
        </p:nvCxnSpPr>
        <p:spPr>
          <a:xfrm>
            <a:off x="5818909" y="997670"/>
            <a:ext cx="0" cy="56799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175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91747E-F711-42EE-940C-EBE88D243D8E}"/>
              </a:ext>
            </a:extLst>
          </p:cNvPr>
          <p:cNvSpPr>
            <a:spLocks noGrp="1"/>
          </p:cNvSpPr>
          <p:nvPr>
            <p:ph type="title"/>
          </p:nvPr>
        </p:nvSpPr>
        <p:spPr>
          <a:xfrm>
            <a:off x="1006764" y="273047"/>
            <a:ext cx="10515600" cy="812943"/>
          </a:xfrm>
        </p:spPr>
        <p:txBody>
          <a:bodyPr>
            <a:noAutofit/>
          </a:bodyPr>
          <a:lstStyle/>
          <a:p>
            <a:r>
              <a:rPr lang="en-US" sz="2800" dirty="0"/>
              <a:t>#2 Establish clear requirements, rights and obligations for PO</a:t>
            </a:r>
            <a:endParaRPr lang="en-GB" sz="2800" dirty="0"/>
          </a:p>
        </p:txBody>
      </p:sp>
      <p:pic>
        <p:nvPicPr>
          <p:cNvPr id="5" name="Picture 4">
            <a:extLst>
              <a:ext uri="{FF2B5EF4-FFF2-40B4-BE49-F238E27FC236}">
                <a16:creationId xmlns:a16="http://schemas.microsoft.com/office/drawing/2014/main" id="{D2F62A3E-B85C-424E-BF05-0685D50475D5}"/>
              </a:ext>
            </a:extLst>
          </p:cNvPr>
          <p:cNvPicPr>
            <a:picLocks noChangeAspect="1"/>
          </p:cNvPicPr>
          <p:nvPr/>
        </p:nvPicPr>
        <p:blipFill rotWithShape="1">
          <a:blip r:embed="rId2"/>
          <a:srcRect l="24270" t="23704" r="41087" b="4108"/>
          <a:stretch/>
        </p:blipFill>
        <p:spPr>
          <a:xfrm>
            <a:off x="6755728" y="1350444"/>
            <a:ext cx="3751516" cy="4397266"/>
          </a:xfrm>
          <a:prstGeom prst="rect">
            <a:avLst/>
          </a:prstGeom>
        </p:spPr>
      </p:pic>
      <p:pic>
        <p:nvPicPr>
          <p:cNvPr id="7" name="Picture 6">
            <a:extLst>
              <a:ext uri="{FF2B5EF4-FFF2-40B4-BE49-F238E27FC236}">
                <a16:creationId xmlns:a16="http://schemas.microsoft.com/office/drawing/2014/main" id="{5FDA6D7D-1DC2-47D7-AD19-C29A2AE2B8F1}"/>
              </a:ext>
            </a:extLst>
          </p:cNvPr>
          <p:cNvPicPr>
            <a:picLocks noChangeAspect="1"/>
          </p:cNvPicPr>
          <p:nvPr/>
        </p:nvPicPr>
        <p:blipFill rotWithShape="1">
          <a:blip r:embed="rId3"/>
          <a:srcRect l="23712" t="24653" r="40227" b="5325"/>
          <a:stretch/>
        </p:blipFill>
        <p:spPr>
          <a:xfrm>
            <a:off x="2499109" y="1550455"/>
            <a:ext cx="3924697" cy="4286836"/>
          </a:xfrm>
          <a:prstGeom prst="rect">
            <a:avLst/>
          </a:prstGeom>
        </p:spPr>
      </p:pic>
      <p:sp>
        <p:nvSpPr>
          <p:cNvPr id="2" name="TextBox 1">
            <a:extLst>
              <a:ext uri="{FF2B5EF4-FFF2-40B4-BE49-F238E27FC236}">
                <a16:creationId xmlns:a16="http://schemas.microsoft.com/office/drawing/2014/main" id="{B3FED685-2A36-4D99-A206-83509A58284D}"/>
              </a:ext>
            </a:extLst>
          </p:cNvPr>
          <p:cNvSpPr txBox="1"/>
          <p:nvPr/>
        </p:nvSpPr>
        <p:spPr>
          <a:xfrm>
            <a:off x="2276678" y="6202602"/>
            <a:ext cx="8294255" cy="276999"/>
          </a:xfrm>
          <a:prstGeom prst="rect">
            <a:avLst/>
          </a:prstGeom>
          <a:solidFill>
            <a:schemeClr val="accent6">
              <a:lumMod val="40000"/>
              <a:lumOff val="60000"/>
            </a:schemeClr>
          </a:solidFill>
        </p:spPr>
        <p:txBody>
          <a:bodyPr wrap="square" rtlCol="0">
            <a:spAutoFit/>
          </a:bodyPr>
          <a:lstStyle/>
          <a:p>
            <a:r>
              <a:rPr lang="en-US" sz="1200" b="1" dirty="0"/>
              <a:t>Note: the ERN  Bylaws as well as the Rules for Associate Partners representatives will be sent with the application package</a:t>
            </a:r>
            <a:endParaRPr lang="en-GB" sz="1200" b="1" dirty="0"/>
          </a:p>
        </p:txBody>
      </p:sp>
      <p:sp>
        <p:nvSpPr>
          <p:cNvPr id="6" name="Speech Bubble: Oval 5">
            <a:extLst>
              <a:ext uri="{FF2B5EF4-FFF2-40B4-BE49-F238E27FC236}">
                <a16:creationId xmlns:a16="http://schemas.microsoft.com/office/drawing/2014/main" id="{4B0E1ECB-A90A-422D-816F-242944C0426E}"/>
              </a:ext>
            </a:extLst>
          </p:cNvPr>
          <p:cNvSpPr/>
          <p:nvPr/>
        </p:nvSpPr>
        <p:spPr>
          <a:xfrm>
            <a:off x="267854" y="1202266"/>
            <a:ext cx="2327564" cy="1845733"/>
          </a:xfrm>
          <a:prstGeom prst="wedgeEllipseCallout">
            <a:avLst>
              <a:gd name="adj1" fmla="val 57573"/>
              <a:gd name="adj2" fmla="val 19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50" dirty="0"/>
              <a:t>Levels of engagement</a:t>
            </a:r>
          </a:p>
          <a:p>
            <a:pPr marL="171450" indent="-171450">
              <a:buFont typeface="Arial" panose="020B0604020202020204" pitchFamily="34" charset="0"/>
              <a:buChar char="•"/>
            </a:pPr>
            <a:r>
              <a:rPr lang="en-US" sz="1050" dirty="0"/>
              <a:t>Requirements for Associate and Supporting partners</a:t>
            </a:r>
          </a:p>
          <a:p>
            <a:pPr marL="171450" indent="-171450">
              <a:buFont typeface="Arial" panose="020B0604020202020204" pitchFamily="34" charset="0"/>
              <a:buChar char="•"/>
            </a:pPr>
            <a:r>
              <a:rPr lang="en-US" sz="1050" dirty="0"/>
              <a:t>Rights and obligations of  Associate Partners (PO)</a:t>
            </a:r>
            <a:endParaRPr lang="en-GB" sz="1050" dirty="0"/>
          </a:p>
        </p:txBody>
      </p:sp>
      <p:sp>
        <p:nvSpPr>
          <p:cNvPr id="8" name="Speech Bubble: Oval 7">
            <a:extLst>
              <a:ext uri="{FF2B5EF4-FFF2-40B4-BE49-F238E27FC236}">
                <a16:creationId xmlns:a16="http://schemas.microsoft.com/office/drawing/2014/main" id="{4E777681-4425-4329-8B99-373B3C91CC26}"/>
              </a:ext>
            </a:extLst>
          </p:cNvPr>
          <p:cNvSpPr/>
          <p:nvPr/>
        </p:nvSpPr>
        <p:spPr>
          <a:xfrm>
            <a:off x="10317018" y="881086"/>
            <a:ext cx="1874982" cy="1338737"/>
          </a:xfrm>
          <a:prstGeom prst="wedgeEllipseCallout">
            <a:avLst>
              <a:gd name="adj1" fmla="val -43802"/>
              <a:gd name="adj2" fmla="val 46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50" dirty="0"/>
              <a:t>ePAG advocates skills and experience</a:t>
            </a:r>
          </a:p>
          <a:p>
            <a:pPr marL="171450" indent="-171450">
              <a:buFont typeface="Arial" panose="020B0604020202020204" pitchFamily="34" charset="0"/>
              <a:buChar char="•"/>
            </a:pPr>
            <a:r>
              <a:rPr lang="en-US" sz="1050" dirty="0"/>
              <a:t>Benefits</a:t>
            </a:r>
          </a:p>
          <a:p>
            <a:pPr marL="171450" indent="-171450">
              <a:buFont typeface="Arial" panose="020B0604020202020204" pitchFamily="34" charset="0"/>
              <a:buChar char="•"/>
            </a:pPr>
            <a:r>
              <a:rPr lang="en-US" sz="1050" dirty="0"/>
              <a:t>Responsibilities application process….)</a:t>
            </a:r>
            <a:endParaRPr lang="en-GB" sz="1050" dirty="0"/>
          </a:p>
        </p:txBody>
      </p:sp>
    </p:spTree>
    <p:extLst>
      <p:ext uri="{BB962C8B-B14F-4D97-AF65-F5344CB8AC3E}">
        <p14:creationId xmlns:p14="http://schemas.microsoft.com/office/powerpoint/2010/main" val="203924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Box 216">
            <a:extLst>
              <a:ext uri="{FF2B5EF4-FFF2-40B4-BE49-F238E27FC236}">
                <a16:creationId xmlns:a16="http://schemas.microsoft.com/office/drawing/2014/main" id="{F9B80980-6440-4568-A1FC-0F92B6466576}"/>
              </a:ext>
            </a:extLst>
          </p:cNvPr>
          <p:cNvSpPr txBox="1"/>
          <p:nvPr/>
        </p:nvSpPr>
        <p:spPr>
          <a:xfrm>
            <a:off x="4656964" y="4102501"/>
            <a:ext cx="638096" cy="20005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Calibri" panose="020F0502020204030204"/>
                <a:ea typeface="+mn-ea"/>
                <a:cs typeface="+mn-cs"/>
              </a:rPr>
              <a:t>Missing info</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2" name="TextBox 201">
            <a:extLst>
              <a:ext uri="{FF2B5EF4-FFF2-40B4-BE49-F238E27FC236}">
                <a16:creationId xmlns:a16="http://schemas.microsoft.com/office/drawing/2014/main" id="{7A4E6B08-F805-4DE0-9111-781FEBAEACC3}"/>
              </a:ext>
            </a:extLst>
          </p:cNvPr>
          <p:cNvSpPr txBox="1"/>
          <p:nvPr/>
        </p:nvSpPr>
        <p:spPr>
          <a:xfrm>
            <a:off x="7162070" y="6165657"/>
            <a:ext cx="564959" cy="20005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46" name="Connector: Elbow 345">
            <a:extLst>
              <a:ext uri="{FF2B5EF4-FFF2-40B4-BE49-F238E27FC236}">
                <a16:creationId xmlns:a16="http://schemas.microsoft.com/office/drawing/2014/main" id="{7F7FC8D0-CDA6-42BA-8B97-8E816835788D}"/>
              </a:ext>
            </a:extLst>
          </p:cNvPr>
          <p:cNvCxnSpPr>
            <a:stCxn id="7" idx="2"/>
            <a:endCxn id="333" idx="0"/>
          </p:cNvCxnSpPr>
          <p:nvPr/>
        </p:nvCxnSpPr>
        <p:spPr>
          <a:xfrm rot="16200000" flipH="1">
            <a:off x="4558068" y="1230440"/>
            <a:ext cx="2954827" cy="2743561"/>
          </a:xfrm>
          <a:prstGeom prst="bentConnector3">
            <a:avLst/>
          </a:prstGeom>
          <a:ln>
            <a:solidFill>
              <a:srgbClr val="EF19D6"/>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Connector: Elbow 234">
            <a:extLst>
              <a:ext uri="{FF2B5EF4-FFF2-40B4-BE49-F238E27FC236}">
                <a16:creationId xmlns:a16="http://schemas.microsoft.com/office/drawing/2014/main" id="{CAB5467E-61AC-466A-B7F9-03BA07F23991}"/>
              </a:ext>
            </a:extLst>
          </p:cNvPr>
          <p:cNvCxnSpPr>
            <a:cxnSpLocks/>
          </p:cNvCxnSpPr>
          <p:nvPr/>
        </p:nvCxnSpPr>
        <p:spPr>
          <a:xfrm>
            <a:off x="5259684" y="4203493"/>
            <a:ext cx="438775" cy="1951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Connector: Elbow 221">
            <a:extLst>
              <a:ext uri="{FF2B5EF4-FFF2-40B4-BE49-F238E27FC236}">
                <a16:creationId xmlns:a16="http://schemas.microsoft.com/office/drawing/2014/main" id="{5C81C86E-5E82-4001-8451-E9DA64BD52E6}"/>
              </a:ext>
            </a:extLst>
          </p:cNvPr>
          <p:cNvCxnSpPr>
            <a:cxnSpLocks/>
            <a:stCxn id="202" idx="0"/>
            <a:endCxn id="18" idx="2"/>
          </p:cNvCxnSpPr>
          <p:nvPr/>
        </p:nvCxnSpPr>
        <p:spPr>
          <a:xfrm rot="16200000" flipV="1">
            <a:off x="3995298" y="2716405"/>
            <a:ext cx="1779688" cy="51188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A3D71EEF-4437-4546-B9F3-160DEA43C34C}"/>
              </a:ext>
            </a:extLst>
          </p:cNvPr>
          <p:cNvCxnSpPr>
            <a:cxnSpLocks/>
            <a:stCxn id="137" idx="3"/>
            <a:endCxn id="174" idx="1"/>
          </p:cNvCxnSpPr>
          <p:nvPr/>
        </p:nvCxnSpPr>
        <p:spPr>
          <a:xfrm>
            <a:off x="4615420" y="6175164"/>
            <a:ext cx="300724" cy="362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5D81840-4AA9-47C5-8BD7-72F60BE09F5F}"/>
              </a:ext>
            </a:extLst>
          </p:cNvPr>
          <p:cNvSpPr/>
          <p:nvPr/>
        </p:nvSpPr>
        <p:spPr>
          <a:xfrm>
            <a:off x="629174" y="513126"/>
            <a:ext cx="11562826" cy="132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lowchart: Terminator 3">
            <a:extLst>
              <a:ext uri="{FF2B5EF4-FFF2-40B4-BE49-F238E27FC236}">
                <a16:creationId xmlns:a16="http://schemas.microsoft.com/office/drawing/2014/main" id="{B886A244-950F-4696-9616-EC3362E5F427}"/>
              </a:ext>
            </a:extLst>
          </p:cNvPr>
          <p:cNvSpPr/>
          <p:nvPr/>
        </p:nvSpPr>
        <p:spPr>
          <a:xfrm>
            <a:off x="924188" y="718254"/>
            <a:ext cx="897622" cy="35233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Initiates Application</a:t>
            </a:r>
          </a:p>
        </p:txBody>
      </p:sp>
      <p:sp>
        <p:nvSpPr>
          <p:cNvPr id="6" name="Rectangle 5">
            <a:extLst>
              <a:ext uri="{FF2B5EF4-FFF2-40B4-BE49-F238E27FC236}">
                <a16:creationId xmlns:a16="http://schemas.microsoft.com/office/drawing/2014/main" id="{D593980B-2AFC-4CD7-A614-FF0979D402D9}"/>
              </a:ext>
            </a:extLst>
          </p:cNvPr>
          <p:cNvSpPr/>
          <p:nvPr/>
        </p:nvSpPr>
        <p:spPr>
          <a:xfrm>
            <a:off x="2421190" y="671119"/>
            <a:ext cx="954948"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Submits application form </a:t>
            </a:r>
          </a:p>
        </p:txBody>
      </p:sp>
      <p:sp>
        <p:nvSpPr>
          <p:cNvPr id="7" name="Rectangle 6">
            <a:extLst>
              <a:ext uri="{FF2B5EF4-FFF2-40B4-BE49-F238E27FC236}">
                <a16:creationId xmlns:a16="http://schemas.microsoft.com/office/drawing/2014/main" id="{7C7DF0CC-4963-4F2C-8487-66CE171DAFA9}"/>
              </a:ext>
            </a:extLst>
          </p:cNvPr>
          <p:cNvSpPr/>
          <p:nvPr/>
        </p:nvSpPr>
        <p:spPr>
          <a:xfrm>
            <a:off x="4008565" y="671802"/>
            <a:ext cx="1310272"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Applicant provides additional info to PM team and ePAG leads</a:t>
            </a:r>
          </a:p>
        </p:txBody>
      </p:sp>
      <p:sp>
        <p:nvSpPr>
          <p:cNvPr id="10" name="Flowchart: Terminator 9">
            <a:extLst>
              <a:ext uri="{FF2B5EF4-FFF2-40B4-BE49-F238E27FC236}">
                <a16:creationId xmlns:a16="http://schemas.microsoft.com/office/drawing/2014/main" id="{2A04CD53-27AE-4D8D-B881-69370A479FDF}"/>
              </a:ext>
            </a:extLst>
          </p:cNvPr>
          <p:cNvSpPr/>
          <p:nvPr/>
        </p:nvSpPr>
        <p:spPr>
          <a:xfrm>
            <a:off x="10978718" y="2736672"/>
            <a:ext cx="897622" cy="35233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End of the process</a:t>
            </a:r>
          </a:p>
        </p:txBody>
      </p:sp>
      <p:sp>
        <p:nvSpPr>
          <p:cNvPr id="13" name="Rectangle 12">
            <a:extLst>
              <a:ext uri="{FF2B5EF4-FFF2-40B4-BE49-F238E27FC236}">
                <a16:creationId xmlns:a16="http://schemas.microsoft.com/office/drawing/2014/main" id="{A174B769-97C8-4F13-86A2-FE5D8CEC616A}"/>
              </a:ext>
            </a:extLst>
          </p:cNvPr>
          <p:cNvSpPr/>
          <p:nvPr/>
        </p:nvSpPr>
        <p:spPr>
          <a:xfrm>
            <a:off x="629174" y="1835792"/>
            <a:ext cx="11562826" cy="15505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5583DA8-953D-4D1A-B5BF-79CF82EB1772}"/>
              </a:ext>
            </a:extLst>
          </p:cNvPr>
          <p:cNvSpPr/>
          <p:nvPr/>
        </p:nvSpPr>
        <p:spPr>
          <a:xfrm>
            <a:off x="629174" y="3386359"/>
            <a:ext cx="11562826" cy="222618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0AF4BFE-E1C6-4C29-B0E9-956B304F61CF}"/>
              </a:ext>
            </a:extLst>
          </p:cNvPr>
          <p:cNvSpPr/>
          <p:nvPr/>
        </p:nvSpPr>
        <p:spPr>
          <a:xfrm>
            <a:off x="8813151" y="1971229"/>
            <a:ext cx="954948" cy="5844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Notifies applicant of rejection</a:t>
            </a:r>
          </a:p>
        </p:txBody>
      </p:sp>
      <p:sp>
        <p:nvSpPr>
          <p:cNvPr id="16" name="Rectangle 15">
            <a:extLst>
              <a:ext uri="{FF2B5EF4-FFF2-40B4-BE49-F238E27FC236}">
                <a16:creationId xmlns:a16="http://schemas.microsoft.com/office/drawing/2014/main" id="{FCA0993F-E37D-4905-BA7E-E9029F45CC91}"/>
              </a:ext>
            </a:extLst>
          </p:cNvPr>
          <p:cNvSpPr/>
          <p:nvPr/>
        </p:nvSpPr>
        <p:spPr>
          <a:xfrm>
            <a:off x="10894227" y="1961324"/>
            <a:ext cx="954948" cy="584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Adds name to EURORDIS contact database</a:t>
            </a:r>
          </a:p>
        </p:txBody>
      </p:sp>
      <p:sp>
        <p:nvSpPr>
          <p:cNvPr id="18" name="Rectangle 17">
            <a:extLst>
              <a:ext uri="{FF2B5EF4-FFF2-40B4-BE49-F238E27FC236}">
                <a16:creationId xmlns:a16="http://schemas.microsoft.com/office/drawing/2014/main" id="{79107B01-3C15-4DE0-9C55-100BA44DB595}"/>
              </a:ext>
            </a:extLst>
          </p:cNvPr>
          <p:cNvSpPr/>
          <p:nvPr/>
        </p:nvSpPr>
        <p:spPr>
          <a:xfrm>
            <a:off x="1590710" y="3825603"/>
            <a:ext cx="1470048" cy="560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Reviews the skills &amp; experience of candidate with all ePAG advocates</a:t>
            </a:r>
          </a:p>
        </p:txBody>
      </p:sp>
      <p:sp>
        <p:nvSpPr>
          <p:cNvPr id="19" name="Rectangle 18">
            <a:extLst>
              <a:ext uri="{FF2B5EF4-FFF2-40B4-BE49-F238E27FC236}">
                <a16:creationId xmlns:a16="http://schemas.microsoft.com/office/drawing/2014/main" id="{53C5D393-52C2-4528-97B4-3642BC736FB9}"/>
              </a:ext>
            </a:extLst>
          </p:cNvPr>
          <p:cNvSpPr/>
          <p:nvPr/>
        </p:nvSpPr>
        <p:spPr>
          <a:xfrm>
            <a:off x="742582" y="5963577"/>
            <a:ext cx="1418153" cy="757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Checks whether the Patient Organization meets the requirements foreseen in the ERN bylaws/</a:t>
            </a:r>
            <a:r>
              <a:rPr kumimoji="0" lang="en-US" sz="900" b="0" i="0" u="none" strike="noStrike" kern="1200" cap="none" spc="0" normalizeH="0" baseline="0" noProof="0" dirty="0" err="1">
                <a:ln>
                  <a:noFill/>
                </a:ln>
                <a:solidFill>
                  <a:prstClr val="white"/>
                </a:solidFill>
                <a:effectLst/>
                <a:uLnTx/>
                <a:uFillTx/>
                <a:latin typeface="Calibri" panose="020F0502020204030204"/>
                <a:ea typeface="+mn-ea"/>
                <a:cs typeface="+mn-cs"/>
              </a:rPr>
              <a:t>ToRs</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lowchart: Decision 25">
            <a:extLst>
              <a:ext uri="{FF2B5EF4-FFF2-40B4-BE49-F238E27FC236}">
                <a16:creationId xmlns:a16="http://schemas.microsoft.com/office/drawing/2014/main" id="{FDACDA3F-0C00-4CCE-A7DD-B41CFF6378B9}"/>
              </a:ext>
            </a:extLst>
          </p:cNvPr>
          <p:cNvSpPr/>
          <p:nvPr/>
        </p:nvSpPr>
        <p:spPr>
          <a:xfrm>
            <a:off x="2976313" y="5906914"/>
            <a:ext cx="926351" cy="536498"/>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All</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OK?</a:t>
            </a:r>
          </a:p>
        </p:txBody>
      </p:sp>
      <p:sp>
        <p:nvSpPr>
          <p:cNvPr id="31" name="Rectangle 30">
            <a:extLst>
              <a:ext uri="{FF2B5EF4-FFF2-40B4-BE49-F238E27FC236}">
                <a16:creationId xmlns:a16="http://schemas.microsoft.com/office/drawing/2014/main" id="{C06E1A51-44C2-4091-AC1E-96E7C70544BB}"/>
              </a:ext>
            </a:extLst>
          </p:cNvPr>
          <p:cNvSpPr/>
          <p:nvPr/>
        </p:nvSpPr>
        <p:spPr>
          <a:xfrm>
            <a:off x="10727986" y="5853034"/>
            <a:ext cx="1099838" cy="584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Adds ePAG advocate name to ERN website and notifies EURORDIS</a:t>
            </a:r>
          </a:p>
        </p:txBody>
      </p:sp>
      <p:cxnSp>
        <p:nvCxnSpPr>
          <p:cNvPr id="33" name="Connector: Elbow 32">
            <a:extLst>
              <a:ext uri="{FF2B5EF4-FFF2-40B4-BE49-F238E27FC236}">
                <a16:creationId xmlns:a16="http://schemas.microsoft.com/office/drawing/2014/main" id="{F1C7A0F0-0331-4A5E-AA1C-BB963CAA2CCD}"/>
              </a:ext>
            </a:extLst>
          </p:cNvPr>
          <p:cNvCxnSpPr>
            <a:cxnSpLocks/>
            <a:stCxn id="4" idx="3"/>
            <a:endCxn id="6" idx="1"/>
          </p:cNvCxnSpPr>
          <p:nvPr/>
        </p:nvCxnSpPr>
        <p:spPr>
          <a:xfrm>
            <a:off x="1821810" y="894423"/>
            <a:ext cx="599380" cy="3199"/>
          </a:xfrm>
          <a:prstGeom prst="bentConnector3">
            <a:avLst/>
          </a:prstGeom>
          <a:ln>
            <a:solidFill>
              <a:srgbClr val="EF19D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63DDD29-BC3D-44EA-A611-A8C431F8A2AB}"/>
              </a:ext>
            </a:extLst>
          </p:cNvPr>
          <p:cNvCxnSpPr>
            <a:cxnSpLocks/>
            <a:stCxn id="6" idx="2"/>
            <a:endCxn id="8" idx="0"/>
          </p:cNvCxnSpPr>
          <p:nvPr/>
        </p:nvCxnSpPr>
        <p:spPr>
          <a:xfrm rot="5400000">
            <a:off x="1651852" y="940387"/>
            <a:ext cx="1063075" cy="1430551"/>
          </a:xfrm>
          <a:prstGeom prst="bentConnector3">
            <a:avLst/>
          </a:prstGeom>
          <a:ln>
            <a:solidFill>
              <a:srgbClr val="EF19D6"/>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54BD008D-A6B3-40E2-B99C-3C9ED1999587}"/>
              </a:ext>
            </a:extLst>
          </p:cNvPr>
          <p:cNvCxnSpPr>
            <a:cxnSpLocks/>
            <a:endCxn id="26" idx="1"/>
          </p:cNvCxnSpPr>
          <p:nvPr/>
        </p:nvCxnSpPr>
        <p:spPr>
          <a:xfrm flipV="1">
            <a:off x="2178440" y="6175163"/>
            <a:ext cx="797873" cy="412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F69AAB26-A2F4-4C41-B1D4-6F8390B44701}"/>
              </a:ext>
            </a:extLst>
          </p:cNvPr>
          <p:cNvCxnSpPr>
            <a:cxnSpLocks/>
            <a:stCxn id="108" idx="0"/>
            <a:endCxn id="18" idx="2"/>
          </p:cNvCxnSpPr>
          <p:nvPr/>
        </p:nvCxnSpPr>
        <p:spPr>
          <a:xfrm rot="16200000" flipV="1">
            <a:off x="2216109" y="4495594"/>
            <a:ext cx="1308652" cy="108940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B20F82F1-14FC-4B23-BA0C-8EE84822AB49}"/>
              </a:ext>
            </a:extLst>
          </p:cNvPr>
          <p:cNvSpPr/>
          <p:nvPr/>
        </p:nvSpPr>
        <p:spPr>
          <a:xfrm>
            <a:off x="0" y="513126"/>
            <a:ext cx="629174" cy="132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Applicant</a:t>
            </a:r>
          </a:p>
        </p:txBody>
      </p:sp>
      <p:sp>
        <p:nvSpPr>
          <p:cNvPr id="95" name="Rectangle 94">
            <a:extLst>
              <a:ext uri="{FF2B5EF4-FFF2-40B4-BE49-F238E27FC236}">
                <a16:creationId xmlns:a16="http://schemas.microsoft.com/office/drawing/2014/main" id="{02879CF1-929E-4A8E-8717-3561BE4D1A9F}"/>
              </a:ext>
            </a:extLst>
          </p:cNvPr>
          <p:cNvSpPr/>
          <p:nvPr/>
        </p:nvSpPr>
        <p:spPr>
          <a:xfrm>
            <a:off x="0" y="1833725"/>
            <a:ext cx="629174" cy="1550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EURORDIS</a:t>
            </a:r>
          </a:p>
        </p:txBody>
      </p:sp>
      <p:sp>
        <p:nvSpPr>
          <p:cNvPr id="96" name="Rectangle 95">
            <a:extLst>
              <a:ext uri="{FF2B5EF4-FFF2-40B4-BE49-F238E27FC236}">
                <a16:creationId xmlns:a16="http://schemas.microsoft.com/office/drawing/2014/main" id="{88F8EAFF-74C0-43FE-AB06-8814C217261E}"/>
              </a:ext>
            </a:extLst>
          </p:cNvPr>
          <p:cNvSpPr/>
          <p:nvPr/>
        </p:nvSpPr>
        <p:spPr>
          <a:xfrm>
            <a:off x="0" y="3384292"/>
            <a:ext cx="629174" cy="2373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panose="020F0502020204030204"/>
                <a:ea typeface="+mn-ea"/>
                <a:cs typeface="+mn-cs"/>
              </a:rPr>
              <a:t>ePAG</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Leads</a:t>
            </a:r>
          </a:p>
        </p:txBody>
      </p:sp>
      <p:sp>
        <p:nvSpPr>
          <p:cNvPr id="97" name="Rectangle 96">
            <a:extLst>
              <a:ext uri="{FF2B5EF4-FFF2-40B4-BE49-F238E27FC236}">
                <a16:creationId xmlns:a16="http://schemas.microsoft.com/office/drawing/2014/main" id="{C60E0319-64BA-426D-90B2-B8DC45E95222}"/>
              </a:ext>
            </a:extLst>
          </p:cNvPr>
          <p:cNvSpPr/>
          <p:nvPr/>
        </p:nvSpPr>
        <p:spPr>
          <a:xfrm>
            <a:off x="2857" y="5599664"/>
            <a:ext cx="629174" cy="125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ERN PM Team</a:t>
            </a:r>
          </a:p>
        </p:txBody>
      </p:sp>
      <p:sp>
        <p:nvSpPr>
          <p:cNvPr id="99" name="Rectangle 98">
            <a:extLst>
              <a:ext uri="{FF2B5EF4-FFF2-40B4-BE49-F238E27FC236}">
                <a16:creationId xmlns:a16="http://schemas.microsoft.com/office/drawing/2014/main" id="{49C7E070-871C-443D-8D03-A057F466B894}"/>
              </a:ext>
            </a:extLst>
          </p:cNvPr>
          <p:cNvSpPr/>
          <p:nvPr/>
        </p:nvSpPr>
        <p:spPr>
          <a:xfrm>
            <a:off x="0" y="311"/>
            <a:ext cx="12192000" cy="510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Associate Partners representatives (ePAG advocates) Application Process  </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lowchart: Document 99">
            <a:extLst>
              <a:ext uri="{FF2B5EF4-FFF2-40B4-BE49-F238E27FC236}">
                <a16:creationId xmlns:a16="http://schemas.microsoft.com/office/drawing/2014/main" id="{C564261C-10A3-499D-BE20-2498501AED11}"/>
              </a:ext>
            </a:extLst>
          </p:cNvPr>
          <p:cNvSpPr/>
          <p:nvPr/>
        </p:nvSpPr>
        <p:spPr>
          <a:xfrm>
            <a:off x="3074372" y="1054933"/>
            <a:ext cx="861003" cy="468887"/>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Including all accompanying documents</a:t>
            </a:r>
          </a:p>
        </p:txBody>
      </p:sp>
      <p:sp>
        <p:nvSpPr>
          <p:cNvPr id="108" name="TextBox 107">
            <a:extLst>
              <a:ext uri="{FF2B5EF4-FFF2-40B4-BE49-F238E27FC236}">
                <a16:creationId xmlns:a16="http://schemas.microsoft.com/office/drawing/2014/main" id="{A31BBC5E-77EB-4E71-946D-5B31A084824D}"/>
              </a:ext>
            </a:extLst>
          </p:cNvPr>
          <p:cNvSpPr txBox="1"/>
          <p:nvPr/>
        </p:nvSpPr>
        <p:spPr>
          <a:xfrm>
            <a:off x="3132655" y="5694621"/>
            <a:ext cx="564959" cy="20005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A67D833E-9151-4D6A-B335-0DBC7D139426}"/>
              </a:ext>
            </a:extLst>
          </p:cNvPr>
          <p:cNvSpPr txBox="1"/>
          <p:nvPr/>
        </p:nvSpPr>
        <p:spPr>
          <a:xfrm>
            <a:off x="3291532" y="6472550"/>
            <a:ext cx="378412" cy="20005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Calibri" panose="020F0502020204030204"/>
                <a:ea typeface="+mn-ea"/>
                <a:cs typeface="+mn-cs"/>
              </a:rPr>
              <a:t>No</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36B70E64-4872-4C8B-95EB-E920DA5BF863}"/>
              </a:ext>
            </a:extLst>
          </p:cNvPr>
          <p:cNvSpPr txBox="1"/>
          <p:nvPr/>
        </p:nvSpPr>
        <p:spPr>
          <a:xfrm>
            <a:off x="3930877" y="6075136"/>
            <a:ext cx="684543" cy="20005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Calibri" panose="020F0502020204030204"/>
                <a:ea typeface="+mn-ea"/>
                <a:cs typeface="+mn-cs"/>
              </a:rPr>
              <a:t>Missing info</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8115DE7C-B384-4A7C-A65D-EA7E8B1CBA24}"/>
              </a:ext>
            </a:extLst>
          </p:cNvPr>
          <p:cNvSpPr/>
          <p:nvPr/>
        </p:nvSpPr>
        <p:spPr>
          <a:xfrm>
            <a:off x="9125828" y="5842611"/>
            <a:ext cx="1510869" cy="651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Notifies applicant and sends </a:t>
            </a: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Associate Partnership Bilateral Agreement to PO </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A89A2FB7-1622-44C8-AEA5-17F4B84DD3A3}"/>
              </a:ext>
            </a:extLst>
          </p:cNvPr>
          <p:cNvSpPr/>
          <p:nvPr/>
        </p:nvSpPr>
        <p:spPr>
          <a:xfrm>
            <a:off x="10095081" y="631020"/>
            <a:ext cx="1767273" cy="591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Patient organization  signs agreement  and sends it back to PM team</a:t>
            </a:r>
          </a:p>
        </p:txBody>
      </p:sp>
      <p:sp>
        <p:nvSpPr>
          <p:cNvPr id="87" name="Rectangle 86">
            <a:extLst>
              <a:ext uri="{FF2B5EF4-FFF2-40B4-BE49-F238E27FC236}">
                <a16:creationId xmlns:a16="http://schemas.microsoft.com/office/drawing/2014/main" id="{95ABEC72-C6F5-41BB-920F-1919F66C1F9A}"/>
              </a:ext>
            </a:extLst>
          </p:cNvPr>
          <p:cNvSpPr/>
          <p:nvPr/>
        </p:nvSpPr>
        <p:spPr>
          <a:xfrm>
            <a:off x="7763303" y="5909329"/>
            <a:ext cx="1208909" cy="584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Informs EURORDIS of the decision and grounds for rejection</a:t>
            </a:r>
          </a:p>
        </p:txBody>
      </p:sp>
      <p:sp>
        <p:nvSpPr>
          <p:cNvPr id="8" name="Rectangle 7">
            <a:extLst>
              <a:ext uri="{FF2B5EF4-FFF2-40B4-BE49-F238E27FC236}">
                <a16:creationId xmlns:a16="http://schemas.microsoft.com/office/drawing/2014/main" id="{0C6B1A55-B8B8-4450-AF49-5E62154B2CE3}"/>
              </a:ext>
            </a:extLst>
          </p:cNvPr>
          <p:cNvSpPr/>
          <p:nvPr/>
        </p:nvSpPr>
        <p:spPr>
          <a:xfrm>
            <a:off x="811322" y="2187200"/>
            <a:ext cx="1313582" cy="717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Receives application and sends to ERN PM team and ePAG leads</a:t>
            </a:r>
          </a:p>
        </p:txBody>
      </p:sp>
      <p:sp>
        <p:nvSpPr>
          <p:cNvPr id="174" name="Rectangle 173">
            <a:extLst>
              <a:ext uri="{FF2B5EF4-FFF2-40B4-BE49-F238E27FC236}">
                <a16:creationId xmlns:a16="http://schemas.microsoft.com/office/drawing/2014/main" id="{68DA9FC1-B183-418E-8D1B-42B97BCA9D2A}"/>
              </a:ext>
            </a:extLst>
          </p:cNvPr>
          <p:cNvSpPr/>
          <p:nvPr/>
        </p:nvSpPr>
        <p:spPr>
          <a:xfrm>
            <a:off x="4916144" y="5943177"/>
            <a:ext cx="1184911" cy="536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Requests additional info from applicant</a:t>
            </a:r>
          </a:p>
        </p:txBody>
      </p:sp>
      <p:cxnSp>
        <p:nvCxnSpPr>
          <p:cNvPr id="181" name="Straight Arrow Connector 180">
            <a:extLst>
              <a:ext uri="{FF2B5EF4-FFF2-40B4-BE49-F238E27FC236}">
                <a16:creationId xmlns:a16="http://schemas.microsoft.com/office/drawing/2014/main" id="{915B525F-A6B0-43C0-AE0F-62614D4FE389}"/>
              </a:ext>
            </a:extLst>
          </p:cNvPr>
          <p:cNvCxnSpPr/>
          <p:nvPr/>
        </p:nvCxnSpPr>
        <p:spPr>
          <a:xfrm>
            <a:off x="1468114" y="2929648"/>
            <a:ext cx="0" cy="2956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0" name="Flowchart: Decision 199">
            <a:extLst>
              <a:ext uri="{FF2B5EF4-FFF2-40B4-BE49-F238E27FC236}">
                <a16:creationId xmlns:a16="http://schemas.microsoft.com/office/drawing/2014/main" id="{D87F94B2-CB4C-435D-898E-E44250FB771E}"/>
              </a:ext>
            </a:extLst>
          </p:cNvPr>
          <p:cNvSpPr/>
          <p:nvPr/>
        </p:nvSpPr>
        <p:spPr>
          <a:xfrm>
            <a:off x="6371461" y="6011714"/>
            <a:ext cx="926351" cy="536498"/>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All</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OK?</a:t>
            </a:r>
          </a:p>
        </p:txBody>
      </p:sp>
      <p:sp>
        <p:nvSpPr>
          <p:cNvPr id="214" name="Flowchart: Decision 213">
            <a:extLst>
              <a:ext uri="{FF2B5EF4-FFF2-40B4-BE49-F238E27FC236}">
                <a16:creationId xmlns:a16="http://schemas.microsoft.com/office/drawing/2014/main" id="{5CE5BD2B-CA87-42A7-86E9-1FE2B3D2F56A}"/>
              </a:ext>
            </a:extLst>
          </p:cNvPr>
          <p:cNvSpPr/>
          <p:nvPr/>
        </p:nvSpPr>
        <p:spPr>
          <a:xfrm>
            <a:off x="3752322" y="3909896"/>
            <a:ext cx="926351" cy="536498"/>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All</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OK?</a:t>
            </a:r>
          </a:p>
        </p:txBody>
      </p:sp>
      <p:sp>
        <p:nvSpPr>
          <p:cNvPr id="215" name="TextBox 214">
            <a:extLst>
              <a:ext uri="{FF2B5EF4-FFF2-40B4-BE49-F238E27FC236}">
                <a16:creationId xmlns:a16="http://schemas.microsoft.com/office/drawing/2014/main" id="{967B7921-37C9-4A50-9AC8-BBEE5B5B711C}"/>
              </a:ext>
            </a:extLst>
          </p:cNvPr>
          <p:cNvSpPr txBox="1"/>
          <p:nvPr/>
        </p:nvSpPr>
        <p:spPr>
          <a:xfrm>
            <a:off x="3930877" y="3686108"/>
            <a:ext cx="564959" cy="20005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6" name="TextBox 215">
            <a:extLst>
              <a:ext uri="{FF2B5EF4-FFF2-40B4-BE49-F238E27FC236}">
                <a16:creationId xmlns:a16="http://schemas.microsoft.com/office/drawing/2014/main" id="{DCA9489B-83EE-407C-88CA-A36996E12681}"/>
              </a:ext>
            </a:extLst>
          </p:cNvPr>
          <p:cNvSpPr txBox="1"/>
          <p:nvPr/>
        </p:nvSpPr>
        <p:spPr>
          <a:xfrm>
            <a:off x="4055124" y="4459729"/>
            <a:ext cx="378412" cy="20005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Calibri" panose="020F0502020204030204"/>
                <a:ea typeface="+mn-ea"/>
                <a:cs typeface="+mn-cs"/>
              </a:rPr>
              <a:t>No</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8" name="TextBox 227">
            <a:extLst>
              <a:ext uri="{FF2B5EF4-FFF2-40B4-BE49-F238E27FC236}">
                <a16:creationId xmlns:a16="http://schemas.microsoft.com/office/drawing/2014/main" id="{13350708-AA1C-416D-9D92-63A521C51F3C}"/>
              </a:ext>
            </a:extLst>
          </p:cNvPr>
          <p:cNvSpPr txBox="1"/>
          <p:nvPr/>
        </p:nvSpPr>
        <p:spPr>
          <a:xfrm>
            <a:off x="6687790" y="6541701"/>
            <a:ext cx="378412" cy="20005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Calibri" panose="020F0502020204030204"/>
                <a:ea typeface="+mn-ea"/>
                <a:cs typeface="+mn-cs"/>
              </a:rPr>
              <a:t>No</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9" name="Connector: Elbow 238">
            <a:extLst>
              <a:ext uri="{FF2B5EF4-FFF2-40B4-BE49-F238E27FC236}">
                <a16:creationId xmlns:a16="http://schemas.microsoft.com/office/drawing/2014/main" id="{791A9175-C65E-4841-810F-A42C7DC1B7CE}"/>
              </a:ext>
            </a:extLst>
          </p:cNvPr>
          <p:cNvCxnSpPr>
            <a:cxnSpLocks/>
            <a:endCxn id="7" idx="3"/>
          </p:cNvCxnSpPr>
          <p:nvPr/>
        </p:nvCxnSpPr>
        <p:spPr>
          <a:xfrm rot="16200000" flipV="1">
            <a:off x="3998458" y="2218684"/>
            <a:ext cx="3581608" cy="9408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4" name="Connector: Elbow 243">
            <a:extLst>
              <a:ext uri="{FF2B5EF4-FFF2-40B4-BE49-F238E27FC236}">
                <a16:creationId xmlns:a16="http://schemas.microsoft.com/office/drawing/2014/main" id="{AF96B033-5A4A-43E1-BD95-6FBBFC9D7977}"/>
              </a:ext>
            </a:extLst>
          </p:cNvPr>
          <p:cNvCxnSpPr>
            <a:cxnSpLocks/>
            <a:stCxn id="174" idx="0"/>
            <a:endCxn id="7" idx="3"/>
          </p:cNvCxnSpPr>
          <p:nvPr/>
        </p:nvCxnSpPr>
        <p:spPr>
          <a:xfrm rot="16200000" flipV="1">
            <a:off x="2891283" y="3325859"/>
            <a:ext cx="5044872" cy="1897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6" name="Connector: Elbow 245">
            <a:extLst>
              <a:ext uri="{FF2B5EF4-FFF2-40B4-BE49-F238E27FC236}">
                <a16:creationId xmlns:a16="http://schemas.microsoft.com/office/drawing/2014/main" id="{B4FC1DA3-C41D-47D6-BFAB-75C85AC11CF8}"/>
              </a:ext>
            </a:extLst>
          </p:cNvPr>
          <p:cNvCxnSpPr>
            <a:cxnSpLocks/>
            <a:stCxn id="216" idx="2"/>
            <a:endCxn id="30" idx="2"/>
          </p:cNvCxnSpPr>
          <p:nvPr/>
        </p:nvCxnSpPr>
        <p:spPr>
          <a:xfrm rot="5400000" flipH="1" flipV="1">
            <a:off x="6512280" y="2270684"/>
            <a:ext cx="121149" cy="4657051"/>
          </a:xfrm>
          <a:prstGeom prst="bentConnector3">
            <a:avLst>
              <a:gd name="adj1" fmla="val -18869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9" name="Connector: Elbow 248">
            <a:extLst>
              <a:ext uri="{FF2B5EF4-FFF2-40B4-BE49-F238E27FC236}">
                <a16:creationId xmlns:a16="http://schemas.microsoft.com/office/drawing/2014/main" id="{51E5E9D9-AC5A-4DA4-B53B-426D3032C6F7}"/>
              </a:ext>
            </a:extLst>
          </p:cNvPr>
          <p:cNvCxnSpPr>
            <a:cxnSpLocks/>
            <a:endCxn id="15" idx="1"/>
          </p:cNvCxnSpPr>
          <p:nvPr/>
        </p:nvCxnSpPr>
        <p:spPr>
          <a:xfrm rot="16200000" flipV="1">
            <a:off x="7989720" y="3086877"/>
            <a:ext cx="1731690" cy="84828"/>
          </a:xfrm>
          <a:prstGeom prst="bentConnector4">
            <a:avLst>
              <a:gd name="adj1" fmla="val 41563"/>
              <a:gd name="adj2" fmla="val 36948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1" name="Connector: Elbow 260">
            <a:extLst>
              <a:ext uri="{FF2B5EF4-FFF2-40B4-BE49-F238E27FC236}">
                <a16:creationId xmlns:a16="http://schemas.microsoft.com/office/drawing/2014/main" id="{56E7E015-31CA-467D-AB85-D7A7158E1563}"/>
              </a:ext>
            </a:extLst>
          </p:cNvPr>
          <p:cNvCxnSpPr>
            <a:stCxn id="174" idx="3"/>
            <a:endCxn id="200" idx="1"/>
          </p:cNvCxnSpPr>
          <p:nvPr/>
        </p:nvCxnSpPr>
        <p:spPr>
          <a:xfrm>
            <a:off x="6101055" y="6211427"/>
            <a:ext cx="270406" cy="685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Flowchart: Terminator 117">
            <a:extLst>
              <a:ext uri="{FF2B5EF4-FFF2-40B4-BE49-F238E27FC236}">
                <a16:creationId xmlns:a16="http://schemas.microsoft.com/office/drawing/2014/main" id="{6C6543F3-0F71-4FEA-A4A3-7D2379FB2AEF}"/>
              </a:ext>
            </a:extLst>
          </p:cNvPr>
          <p:cNvSpPr/>
          <p:nvPr/>
        </p:nvSpPr>
        <p:spPr>
          <a:xfrm>
            <a:off x="8848347" y="2682397"/>
            <a:ext cx="897622" cy="352338"/>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End of the process</a:t>
            </a:r>
          </a:p>
        </p:txBody>
      </p:sp>
      <p:cxnSp>
        <p:nvCxnSpPr>
          <p:cNvPr id="285" name="Connector: Elbow 284">
            <a:extLst>
              <a:ext uri="{FF2B5EF4-FFF2-40B4-BE49-F238E27FC236}">
                <a16:creationId xmlns:a16="http://schemas.microsoft.com/office/drawing/2014/main" id="{9F28EE3B-4102-4378-8BEC-DB3CAEC34B4A}"/>
              </a:ext>
            </a:extLst>
          </p:cNvPr>
          <p:cNvCxnSpPr>
            <a:cxnSpLocks/>
            <a:endCxn id="91" idx="0"/>
          </p:cNvCxnSpPr>
          <p:nvPr/>
        </p:nvCxnSpPr>
        <p:spPr>
          <a:xfrm>
            <a:off x="4486671" y="3716820"/>
            <a:ext cx="5394592" cy="21257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1" name="Connector: Elbow 290">
            <a:extLst>
              <a:ext uri="{FF2B5EF4-FFF2-40B4-BE49-F238E27FC236}">
                <a16:creationId xmlns:a16="http://schemas.microsoft.com/office/drawing/2014/main" id="{ED8F1451-AE52-4808-A089-7360CCB08686}"/>
              </a:ext>
            </a:extLst>
          </p:cNvPr>
          <p:cNvCxnSpPr>
            <a:cxnSpLocks/>
            <a:endCxn id="16" idx="3"/>
          </p:cNvCxnSpPr>
          <p:nvPr/>
        </p:nvCxnSpPr>
        <p:spPr>
          <a:xfrm rot="5400000" flipH="1" flipV="1">
            <a:off x="10006948" y="3952423"/>
            <a:ext cx="3541109" cy="143346"/>
          </a:xfrm>
          <a:prstGeom prst="bentConnector4">
            <a:avLst>
              <a:gd name="adj1" fmla="val 45874"/>
              <a:gd name="adj2" fmla="val 25947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3" name="Connector: Elbow 292">
            <a:extLst>
              <a:ext uri="{FF2B5EF4-FFF2-40B4-BE49-F238E27FC236}">
                <a16:creationId xmlns:a16="http://schemas.microsoft.com/office/drawing/2014/main" id="{19BB3720-C0C1-4D63-B9C0-0984B48D4798}"/>
              </a:ext>
            </a:extLst>
          </p:cNvPr>
          <p:cNvCxnSpPr>
            <a:cxnSpLocks/>
            <a:endCxn id="98" idx="1"/>
          </p:cNvCxnSpPr>
          <p:nvPr/>
        </p:nvCxnSpPr>
        <p:spPr>
          <a:xfrm rot="16200000" flipV="1">
            <a:off x="7692425" y="3329387"/>
            <a:ext cx="4897958" cy="92645"/>
          </a:xfrm>
          <a:prstGeom prst="bentConnector4">
            <a:avLst>
              <a:gd name="adj1" fmla="val 46981"/>
              <a:gd name="adj2" fmla="val 34674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6" name="Connector: Elbow 295">
            <a:extLst>
              <a:ext uri="{FF2B5EF4-FFF2-40B4-BE49-F238E27FC236}">
                <a16:creationId xmlns:a16="http://schemas.microsoft.com/office/drawing/2014/main" id="{38D14BC9-8AF2-48E5-808B-A326E3922933}"/>
              </a:ext>
            </a:extLst>
          </p:cNvPr>
          <p:cNvCxnSpPr>
            <a:cxnSpLocks/>
            <a:endCxn id="31" idx="0"/>
          </p:cNvCxnSpPr>
          <p:nvPr/>
        </p:nvCxnSpPr>
        <p:spPr>
          <a:xfrm rot="16200000" flipH="1">
            <a:off x="8718813" y="3293942"/>
            <a:ext cx="4630592" cy="4875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8" name="Rectangle 217">
            <a:extLst>
              <a:ext uri="{FF2B5EF4-FFF2-40B4-BE49-F238E27FC236}">
                <a16:creationId xmlns:a16="http://schemas.microsoft.com/office/drawing/2014/main" id="{AB03078F-EF32-4DC5-AF20-04BEB773ECD8}"/>
              </a:ext>
            </a:extLst>
          </p:cNvPr>
          <p:cNvSpPr/>
          <p:nvPr/>
        </p:nvSpPr>
        <p:spPr>
          <a:xfrm>
            <a:off x="5675862" y="4081487"/>
            <a:ext cx="1093661" cy="536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Requests additional info from applicant</a:t>
            </a:r>
          </a:p>
        </p:txBody>
      </p:sp>
      <p:cxnSp>
        <p:nvCxnSpPr>
          <p:cNvPr id="320" name="Connector: Elbow 319">
            <a:extLst>
              <a:ext uri="{FF2B5EF4-FFF2-40B4-BE49-F238E27FC236}">
                <a16:creationId xmlns:a16="http://schemas.microsoft.com/office/drawing/2014/main" id="{DF38802E-EBEA-4D80-8A49-054EBF06EDB7}"/>
              </a:ext>
            </a:extLst>
          </p:cNvPr>
          <p:cNvCxnSpPr>
            <a:cxnSpLocks/>
            <a:stCxn id="87" idx="0"/>
            <a:endCxn id="15" idx="1"/>
          </p:cNvCxnSpPr>
          <p:nvPr/>
        </p:nvCxnSpPr>
        <p:spPr>
          <a:xfrm rot="5400000" flipH="1" flipV="1">
            <a:off x="6767513" y="3863692"/>
            <a:ext cx="3645883" cy="44539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308EE66A-12DB-4236-B0D6-CCE088251CF1}"/>
              </a:ext>
            </a:extLst>
          </p:cNvPr>
          <p:cNvSpPr/>
          <p:nvPr/>
        </p:nvSpPr>
        <p:spPr>
          <a:xfrm>
            <a:off x="8290885" y="4044016"/>
            <a:ext cx="1220992" cy="494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Informs EURORDIS of the decision and grounds for rejection</a:t>
            </a:r>
          </a:p>
        </p:txBody>
      </p:sp>
      <p:sp>
        <p:nvSpPr>
          <p:cNvPr id="333" name="Flowchart: Decision 332">
            <a:extLst>
              <a:ext uri="{FF2B5EF4-FFF2-40B4-BE49-F238E27FC236}">
                <a16:creationId xmlns:a16="http://schemas.microsoft.com/office/drawing/2014/main" id="{68445278-17A6-4E88-B96C-32484FF083C4}"/>
              </a:ext>
            </a:extLst>
          </p:cNvPr>
          <p:cNvSpPr/>
          <p:nvPr/>
        </p:nvSpPr>
        <p:spPr>
          <a:xfrm>
            <a:off x="6944086" y="4079635"/>
            <a:ext cx="926351" cy="536498"/>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All OK?</a:t>
            </a:r>
          </a:p>
        </p:txBody>
      </p:sp>
      <p:sp>
        <p:nvSpPr>
          <p:cNvPr id="334" name="TextBox 333">
            <a:extLst>
              <a:ext uri="{FF2B5EF4-FFF2-40B4-BE49-F238E27FC236}">
                <a16:creationId xmlns:a16="http://schemas.microsoft.com/office/drawing/2014/main" id="{FE48D971-6BE3-4F75-8D09-7BF060EFE0F2}"/>
              </a:ext>
            </a:extLst>
          </p:cNvPr>
          <p:cNvSpPr txBox="1"/>
          <p:nvPr/>
        </p:nvSpPr>
        <p:spPr>
          <a:xfrm>
            <a:off x="7861507" y="4247857"/>
            <a:ext cx="368023" cy="20005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5" name="TextBox 334">
            <a:extLst>
              <a:ext uri="{FF2B5EF4-FFF2-40B4-BE49-F238E27FC236}">
                <a16:creationId xmlns:a16="http://schemas.microsoft.com/office/drawing/2014/main" id="{EA06216E-83F3-4CF1-90AF-FD6CDF2823CA}"/>
              </a:ext>
            </a:extLst>
          </p:cNvPr>
          <p:cNvSpPr txBox="1"/>
          <p:nvPr/>
        </p:nvSpPr>
        <p:spPr>
          <a:xfrm>
            <a:off x="7246290" y="4651294"/>
            <a:ext cx="378412" cy="20005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Calibri" panose="020F0502020204030204"/>
                <a:ea typeface="+mn-ea"/>
                <a:cs typeface="+mn-cs"/>
              </a:rPr>
              <a:t>No</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37" name="Connector: Elbow 336">
            <a:extLst>
              <a:ext uri="{FF2B5EF4-FFF2-40B4-BE49-F238E27FC236}">
                <a16:creationId xmlns:a16="http://schemas.microsoft.com/office/drawing/2014/main" id="{97D4E7E4-0AE4-4A8E-B395-878BA9B319F3}"/>
              </a:ext>
            </a:extLst>
          </p:cNvPr>
          <p:cNvCxnSpPr>
            <a:cxnSpLocks/>
            <a:stCxn id="335" idx="3"/>
            <a:endCxn id="30" idx="2"/>
          </p:cNvCxnSpPr>
          <p:nvPr/>
        </p:nvCxnSpPr>
        <p:spPr>
          <a:xfrm flipV="1">
            <a:off x="7624702" y="4538635"/>
            <a:ext cx="1276679" cy="2126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8" name="Connector: Elbow 347">
            <a:extLst>
              <a:ext uri="{FF2B5EF4-FFF2-40B4-BE49-F238E27FC236}">
                <a16:creationId xmlns:a16="http://schemas.microsoft.com/office/drawing/2014/main" id="{5AE8E8C4-11C1-4E88-B532-A721B4B8F476}"/>
              </a:ext>
            </a:extLst>
          </p:cNvPr>
          <p:cNvCxnSpPr>
            <a:cxnSpLocks/>
          </p:cNvCxnSpPr>
          <p:nvPr/>
        </p:nvCxnSpPr>
        <p:spPr>
          <a:xfrm rot="16200000" flipH="1">
            <a:off x="3194711" y="2357385"/>
            <a:ext cx="4881262" cy="2380261"/>
          </a:xfrm>
          <a:prstGeom prst="bentConnector3">
            <a:avLst>
              <a:gd name="adj1" fmla="val 50000"/>
            </a:avLst>
          </a:prstGeom>
          <a:ln>
            <a:solidFill>
              <a:srgbClr val="EF19D6"/>
            </a:solidFill>
            <a:tailEnd type="triangle"/>
          </a:ln>
        </p:spPr>
        <p:style>
          <a:lnRef idx="1">
            <a:schemeClr val="accent1"/>
          </a:lnRef>
          <a:fillRef idx="0">
            <a:schemeClr val="accent1"/>
          </a:fillRef>
          <a:effectRef idx="0">
            <a:schemeClr val="accent1"/>
          </a:effectRef>
          <a:fontRef idx="minor">
            <a:schemeClr val="tx1"/>
          </a:fontRef>
        </p:style>
      </p:cxnSp>
      <p:cxnSp>
        <p:nvCxnSpPr>
          <p:cNvPr id="362" name="Connector: Elbow 361">
            <a:extLst>
              <a:ext uri="{FF2B5EF4-FFF2-40B4-BE49-F238E27FC236}">
                <a16:creationId xmlns:a16="http://schemas.microsoft.com/office/drawing/2014/main" id="{74EB6C63-FE11-4BE2-BF25-4D9779C014EF}"/>
              </a:ext>
            </a:extLst>
          </p:cNvPr>
          <p:cNvCxnSpPr>
            <a:stCxn id="334" idx="2"/>
            <a:endCxn id="91" idx="0"/>
          </p:cNvCxnSpPr>
          <p:nvPr/>
        </p:nvCxnSpPr>
        <p:spPr>
          <a:xfrm rot="16200000" flipH="1">
            <a:off x="8266042" y="4227389"/>
            <a:ext cx="1394699" cy="18357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0" name="Connector: Elbow 389">
            <a:extLst>
              <a:ext uri="{FF2B5EF4-FFF2-40B4-BE49-F238E27FC236}">
                <a16:creationId xmlns:a16="http://schemas.microsoft.com/office/drawing/2014/main" id="{E0A617A8-2F93-4821-A07F-CAF71D0B04E0}"/>
              </a:ext>
            </a:extLst>
          </p:cNvPr>
          <p:cNvCxnSpPr>
            <a:stCxn id="18" idx="3"/>
            <a:endCxn id="214" idx="1"/>
          </p:cNvCxnSpPr>
          <p:nvPr/>
        </p:nvCxnSpPr>
        <p:spPr>
          <a:xfrm>
            <a:off x="3060758" y="4105786"/>
            <a:ext cx="691564" cy="723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Flowchart: Document 137">
            <a:extLst>
              <a:ext uri="{FF2B5EF4-FFF2-40B4-BE49-F238E27FC236}">
                <a16:creationId xmlns:a16="http://schemas.microsoft.com/office/drawing/2014/main" id="{274AFCA7-5F9E-4090-96B5-C178A70484AE}"/>
              </a:ext>
            </a:extLst>
          </p:cNvPr>
          <p:cNvSpPr/>
          <p:nvPr/>
        </p:nvSpPr>
        <p:spPr>
          <a:xfrm>
            <a:off x="3074372" y="3193833"/>
            <a:ext cx="1266314" cy="60690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Approval is through agreement in the ePAG and in consultation with ERN Coordinator</a:t>
            </a:r>
          </a:p>
        </p:txBody>
      </p:sp>
      <p:cxnSp>
        <p:nvCxnSpPr>
          <p:cNvPr id="404" name="Connector: Elbow 403">
            <a:extLst>
              <a:ext uri="{FF2B5EF4-FFF2-40B4-BE49-F238E27FC236}">
                <a16:creationId xmlns:a16="http://schemas.microsoft.com/office/drawing/2014/main" id="{48374108-282C-408D-8455-FE5BA09E1633}"/>
              </a:ext>
            </a:extLst>
          </p:cNvPr>
          <p:cNvCxnSpPr>
            <a:cxnSpLocks/>
            <a:stCxn id="228" idx="3"/>
            <a:endCxn id="87" idx="2"/>
          </p:cNvCxnSpPr>
          <p:nvPr/>
        </p:nvCxnSpPr>
        <p:spPr>
          <a:xfrm flipV="1">
            <a:off x="7066202" y="6493762"/>
            <a:ext cx="1301556" cy="14796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0" name="Connector: Elbow 439">
            <a:extLst>
              <a:ext uri="{FF2B5EF4-FFF2-40B4-BE49-F238E27FC236}">
                <a16:creationId xmlns:a16="http://schemas.microsoft.com/office/drawing/2014/main" id="{90E60AC9-142B-4EE7-9C65-44C13E4F5E62}"/>
              </a:ext>
            </a:extLst>
          </p:cNvPr>
          <p:cNvCxnSpPr>
            <a:endCxn id="87" idx="2"/>
          </p:cNvCxnSpPr>
          <p:nvPr/>
        </p:nvCxnSpPr>
        <p:spPr>
          <a:xfrm flipV="1">
            <a:off x="3707529" y="6493762"/>
            <a:ext cx="4660229" cy="7398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336072"/>
      </p:ext>
    </p:extLst>
  </p:cSld>
  <p:clrMapOvr>
    <a:masterClrMapping/>
  </p:clrMapOvr>
</p:sld>
</file>

<file path=ppt/theme/theme1.xml><?xml version="1.0" encoding="utf-8"?>
<a:theme xmlns:a="http://schemas.openxmlformats.org/drawingml/2006/main" name="Light">
  <a:themeElements>
    <a:clrScheme name="EURORDIS light">
      <a:dk1>
        <a:sysClr val="windowText" lastClr="000000"/>
      </a:dk1>
      <a:lt1>
        <a:srgbClr val="FFFFFF"/>
      </a:lt1>
      <a:dk2>
        <a:srgbClr val="44546A"/>
      </a:dk2>
      <a:lt2>
        <a:srgbClr val="E7E6E6"/>
      </a:lt2>
      <a:accent1>
        <a:srgbClr val="00B0F0"/>
      </a:accent1>
      <a:accent2>
        <a:srgbClr val="04519C"/>
      </a:accent2>
      <a:accent3>
        <a:srgbClr val="A5A5A5"/>
      </a:accent3>
      <a:accent4>
        <a:srgbClr val="4A9F38"/>
      </a:accent4>
      <a:accent5>
        <a:srgbClr val="4472C4"/>
      </a:accent5>
      <a:accent6>
        <a:srgbClr val="04519C"/>
      </a:accent6>
      <a:hlink>
        <a:srgbClr val="0563C1"/>
      </a:hlink>
      <a:folHlink>
        <a:srgbClr val="954F72"/>
      </a:folHlink>
    </a:clrScheme>
    <a:fontScheme name="ThemeEurordis">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a:themeElements>
    <a:clrScheme name="EURORDIS dark">
      <a:dk1>
        <a:sysClr val="windowText" lastClr="000000"/>
      </a:dk1>
      <a:lt1>
        <a:srgbClr val="FFFFFF"/>
      </a:lt1>
      <a:dk2>
        <a:srgbClr val="44546A"/>
      </a:dk2>
      <a:lt2>
        <a:srgbClr val="E7E6E6"/>
      </a:lt2>
      <a:accent1>
        <a:srgbClr val="25C6FF"/>
      </a:accent1>
      <a:accent2>
        <a:srgbClr val="FFFF00"/>
      </a:accent2>
      <a:accent3>
        <a:srgbClr val="A5A5A5"/>
      </a:accent3>
      <a:accent4>
        <a:srgbClr val="FFFF00"/>
      </a:accent4>
      <a:accent5>
        <a:srgbClr val="FFFF00"/>
      </a:accent5>
      <a:accent6>
        <a:srgbClr val="FFFF00"/>
      </a:accent6>
      <a:hlink>
        <a:srgbClr val="0563C1"/>
      </a:hlink>
      <a:folHlink>
        <a:srgbClr val="954F72"/>
      </a:folHlink>
    </a:clrScheme>
    <a:fontScheme name="ThemeEurordis">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87146</TotalTime>
  <Words>1204</Words>
  <Application>Microsoft Office PowerPoint</Application>
  <PresentationFormat>Widescreen</PresentationFormat>
  <Paragraphs>103</Paragraphs>
  <Slides>10</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Calibri Light</vt:lpstr>
      <vt:lpstr>Constantia</vt:lpstr>
      <vt:lpstr>Corbel</vt:lpstr>
      <vt:lpstr>Times</vt:lpstr>
      <vt:lpstr>Wingdings</vt:lpstr>
      <vt:lpstr>Light</vt:lpstr>
      <vt:lpstr>Dark</vt:lpstr>
      <vt:lpstr>Office Theme</vt:lpstr>
      <vt:lpstr>GOVERNANCE UPDATE ePAG Steering Committee   Jan 2022  Gareth Davies, Inés Hernando, Lenja Wiehe  </vt:lpstr>
      <vt:lpstr>PowerPoint Presentation</vt:lpstr>
      <vt:lpstr>1. Methodology</vt:lpstr>
      <vt:lpstr>What do we want to achieve with this new approach?</vt:lpstr>
      <vt:lpstr>#1- Two levels of patient engagement in the ERNs </vt:lpstr>
      <vt:lpstr>#1- Two levels of patient engagement in the ERNs  (cont’)</vt:lpstr>
      <vt:lpstr>#2 - Formalise the relationship between the ERN and the patient organisations</vt:lpstr>
      <vt:lpstr>#2 Establish clear requirements, rights and obligations for PO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EURORDIS</dc:creator>
  <cp:lastModifiedBy>Anja Helm</cp:lastModifiedBy>
  <cp:revision>386</cp:revision>
  <cp:lastPrinted>2017-04-05T08:53:23Z</cp:lastPrinted>
  <dcterms:created xsi:type="dcterms:W3CDTF">2017-02-17T07:04:52Z</dcterms:created>
  <dcterms:modified xsi:type="dcterms:W3CDTF">2022-02-03T15:49:02Z</dcterms:modified>
</cp:coreProperties>
</file>