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D48"/>
    <a:srgbClr val="03013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3887D-E4FB-C0C7-8FE2-31DA3F0F6C9B}" v="226" dt="2025-04-03T14:58:45.767"/>
    <p1510:client id="{6B3459FA-9079-3995-235D-1571272BC78C}" v="26" dt="2025-04-03T15:08:5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A1C-A750-FDF8-C415-CAEAAE52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3E0A0-670B-F3EA-3A89-6A9847B306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1E3E2-8F4D-12FC-1BDC-2469BDA1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18484-B096-A806-38C8-A1FB0587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AB6E0-93A4-4994-B4E3-76529CC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5532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F448-A1FC-9AFF-04EF-1BD0E379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0CFE7-C92B-554A-CC75-74F7ADD3E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A6F39-A5C2-6300-6D84-5BF5EA10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C6A7-4387-5006-F130-A357F545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2897E-5844-A020-E08E-C08D396A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05677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3CEF82-ABE8-0CDB-C8C6-4870FFDFE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EB865-4F8C-2873-C17B-90EB4B452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99AD6-8D0C-3A45-F648-58440746B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AD7D-75D0-27C4-7C42-D368F09A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79E7F-6E5D-8414-6A94-8C71564E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2637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0355-A3AA-BC29-FB72-5E616CC4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F7727-F19E-5BA9-0C1E-8105AD0A7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B445-A53F-57A5-432C-F98C9AC9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396DD-548F-00B4-16F1-E6FFD47B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166DD-027D-67E3-8384-1D16C829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60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CDB0-2059-0441-A779-796C9171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86B8-61D5-B673-AE84-70E6D4E1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9F285-CA9C-F0CC-B6B3-0526E50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38BA-B892-DAFC-7E3A-FA3CED20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7F4DF-4398-2672-CC22-D6725268E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3401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F9E4-AC09-B170-3F4C-51894DEC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8B733-A33E-197C-DD2F-6894667E4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59307-F96C-927E-748D-A1C0BBF00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2A505-A385-6DDD-58D9-48CDD6FE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91E1A-729B-1268-7E6F-F27098E7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315E3-DA70-2869-D864-BD22CA38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9630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EFCF4-4811-FBB1-B9FE-58EC6071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D1215-CB99-FB3B-F416-A636497F5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119E2A-0F3D-E4E2-24EA-C37E14347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FD63D4-2F96-0BC4-51F0-35D95C4DB7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2ED1-E692-ED22-A369-0EC741223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55E21D-8112-37B5-F209-2E3B31E5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000960-3563-9890-CD90-B9CD44EE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700B4C-6D6A-29E8-BAB3-97E48153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454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E8FD-BACC-A053-C7E2-B2E0C447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1A6AD-5AF5-3E99-479E-2EACCADC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9AA09-4A70-27D0-C561-8A3D8847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B5C6A-4677-C4C4-38B8-356555AD4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6356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812C9B-2089-5044-A823-5104CB18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B47ED-F7B5-86A7-571E-BB59FE2E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80BF-E7FC-1991-CC68-A6EC963A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33491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554C-F069-9B21-59A9-7E0D44723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E27B-DAD7-4262-4D84-C474929F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517D0-462D-7812-D12E-3D23F7ABE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FF71F-C900-6930-1E48-F8C1DDF3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8E0E2-7D2E-00E7-5AEE-42D0C2D9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4B86C-2816-D0FE-D871-CE349489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08546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5C2D-5674-B93B-DAEF-48DF97C3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A1F5F-7FAB-721A-5D86-4AB79907C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CB0CB-069E-06A9-3A3F-57A2637F3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E0A3-6EC3-8FB0-5367-752795F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53967-6BB2-80CF-5EB7-F9BE000D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D8881-5013-443D-CC5B-AE4A9A54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22332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EEDABD-9793-9CF6-081C-696E10266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899EE-18C3-E203-1B20-05CA60538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EE186-421F-4574-3FD2-90F65199C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CE900-4590-F045-916B-09EE14F4187A}" type="datetimeFigureOut">
              <a:rPr lang="en-FR" smtClean="0"/>
              <a:t>04/03/2025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4DC27-4ED9-500D-9A10-DD1198F18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12035-78F1-AF16-41E3-7AF600F80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A6894-1FD4-0A4D-BE91-1BDD3D6524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647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7B8839AD-8944-1CD5-5F73-5461F6E4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 with a white background&#10;&#10;AI-generated content may be incorrect.">
            <a:extLst>
              <a:ext uri="{FF2B5EF4-FFF2-40B4-BE49-F238E27FC236}">
                <a16:creationId xmlns:a16="http://schemas.microsoft.com/office/drawing/2014/main" id="{C7B51FB8-0280-5D08-0F5A-2756E297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674F00-8BC4-9705-4E40-6B46CF331808}"/>
              </a:ext>
            </a:extLst>
          </p:cNvPr>
          <p:cNvSpPr txBox="1"/>
          <p:nvPr/>
        </p:nvSpPr>
        <p:spPr>
          <a:xfrm>
            <a:off x="1902250" y="2057079"/>
            <a:ext cx="818801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122D48"/>
                </a:solidFill>
                <a:latin typeface="Aptos"/>
                <a:cs typeface="Arial"/>
              </a:rPr>
              <a:t>The EURORDIS Membership Meeting (EMM) 2025,</a:t>
            </a:r>
            <a:r>
              <a:rPr lang="en-US" b="1" dirty="0">
                <a:solidFill>
                  <a:srgbClr val="122D48"/>
                </a:solidFill>
                <a:ea typeface="+mn-lt"/>
                <a:cs typeface="Arial"/>
              </a:rPr>
              <a:t> </a:t>
            </a:r>
            <a:r>
              <a:rPr lang="en-US" dirty="0">
                <a:solidFill>
                  <a:srgbClr val="122D48"/>
                </a:solidFill>
                <a:ea typeface="+mn-lt"/>
                <a:cs typeface="+mn-lt"/>
              </a:rPr>
              <a:t>taking place in Riga, Latvia, </a:t>
            </a:r>
            <a:r>
              <a:rPr lang="en-US" dirty="0">
                <a:solidFill>
                  <a:srgbClr val="122D48"/>
                </a:solidFill>
                <a:latin typeface="Aptos"/>
                <a:cs typeface="Arial"/>
              </a:rPr>
              <a:t>offers a unique platform for members of the rare disease community to </a:t>
            </a:r>
            <a:r>
              <a:rPr lang="en-US" b="1" dirty="0">
                <a:solidFill>
                  <a:srgbClr val="122D48"/>
                </a:solidFill>
                <a:latin typeface="Aptos"/>
                <a:cs typeface="Arial"/>
              </a:rPr>
              <a:t>connect</a:t>
            </a:r>
            <a:r>
              <a:rPr lang="en-US" dirty="0">
                <a:solidFill>
                  <a:srgbClr val="122D48"/>
                </a:solidFill>
                <a:latin typeface="Aptos"/>
                <a:cs typeface="Arial"/>
              </a:rPr>
              <a:t>, </a:t>
            </a:r>
            <a:r>
              <a:rPr lang="en-US" b="1" dirty="0">
                <a:solidFill>
                  <a:srgbClr val="122D48"/>
                </a:solidFill>
                <a:latin typeface="Aptos"/>
                <a:cs typeface="Arial"/>
              </a:rPr>
              <a:t>exchange experiences</a:t>
            </a:r>
            <a:r>
              <a:rPr lang="en-US" dirty="0">
                <a:solidFill>
                  <a:srgbClr val="122D48"/>
                </a:solidFill>
                <a:latin typeface="Aptos"/>
                <a:cs typeface="Arial"/>
              </a:rPr>
              <a:t>, and </a:t>
            </a:r>
            <a:r>
              <a:rPr lang="en-US" b="1" dirty="0">
                <a:solidFill>
                  <a:srgbClr val="122D48"/>
                </a:solidFill>
                <a:latin typeface="Aptos"/>
                <a:cs typeface="Arial"/>
              </a:rPr>
              <a:t>build lasting connections</a:t>
            </a:r>
            <a:r>
              <a:rPr lang="en-US" dirty="0">
                <a:solidFill>
                  <a:srgbClr val="122D48"/>
                </a:solidFill>
                <a:latin typeface="Aptos"/>
                <a:cs typeface="Arial"/>
              </a:rPr>
              <a:t> through face-to-face interactions</a:t>
            </a:r>
            <a:r>
              <a:rPr lang="en-US" dirty="0">
                <a:solidFill>
                  <a:srgbClr val="122D48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122D48"/>
              </a:solidFill>
            </a:endParaRPr>
          </a:p>
          <a:p>
            <a:endParaRPr lang="en-US" dirty="0">
              <a:solidFill>
                <a:srgbClr val="122D48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122D48"/>
              </a:solidFill>
            </a:endParaRPr>
          </a:p>
          <a:p>
            <a:endParaRPr lang="en-US" dirty="0">
              <a:solidFill>
                <a:srgbClr val="122D48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122D48"/>
                </a:solidFill>
                <a:ea typeface="+mn-lt"/>
                <a:cs typeface="+mn-lt"/>
              </a:rPr>
              <a:t>The </a:t>
            </a:r>
            <a:r>
              <a:rPr lang="en-US" err="1">
                <a:solidFill>
                  <a:srgbClr val="122D48"/>
                </a:solidFill>
                <a:ea typeface="+mn-lt"/>
                <a:cs typeface="+mn-lt"/>
              </a:rPr>
              <a:t>programme</a:t>
            </a:r>
            <a:r>
              <a:rPr lang="en-US" dirty="0">
                <a:solidFill>
                  <a:srgbClr val="122D48"/>
                </a:solidFill>
                <a:ea typeface="+mn-lt"/>
                <a:cs typeface="+mn-lt"/>
              </a:rPr>
              <a:t> is designed to empower patient involvement in advocacy and healthcare by providing practical tools and strategies to drive impactful change at both national and European levels.</a:t>
            </a:r>
            <a:endParaRPr lang="en-US" dirty="0">
              <a:solidFill>
                <a:srgbClr val="122D48"/>
              </a:solidFill>
            </a:endParaRPr>
          </a:p>
          <a:p>
            <a:endParaRPr lang="en-US" sz="1600" dirty="0">
              <a:solidFill>
                <a:srgbClr val="03013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3013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30134"/>
              </a:solidFill>
              <a:latin typeface="Arial"/>
              <a:cs typeface="Arial"/>
            </a:endParaRPr>
          </a:p>
          <a:p>
            <a:endParaRPr lang="en-US" sz="1600" dirty="0">
              <a:solidFill>
                <a:srgbClr val="030134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EEFC5-F617-E425-1E9D-E6CE4F3D3BCD}"/>
              </a:ext>
            </a:extLst>
          </p:cNvPr>
          <p:cNvSpPr txBox="1"/>
          <p:nvPr/>
        </p:nvSpPr>
        <p:spPr>
          <a:xfrm>
            <a:off x="91042" y="137262"/>
            <a:ext cx="304381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EVENT OVERVIEW</a:t>
            </a:r>
          </a:p>
        </p:txBody>
      </p:sp>
    </p:spTree>
    <p:extLst>
      <p:ext uri="{BB962C8B-B14F-4D97-AF65-F5344CB8AC3E}">
        <p14:creationId xmlns:p14="http://schemas.microsoft.com/office/powerpoint/2010/main" val="114525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F3C7C-48AF-1779-6D78-6D4DCA762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 with white lines&#10;&#10;AI-generated content may be incorrect.">
            <a:extLst>
              <a:ext uri="{FF2B5EF4-FFF2-40B4-BE49-F238E27FC236}">
                <a16:creationId xmlns:a16="http://schemas.microsoft.com/office/drawing/2014/main" id="{01C42074-7590-7F39-3128-9E3A72A7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6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A5D93C-2AA5-0FAA-CBF3-B1BF6C6E7E16}"/>
              </a:ext>
            </a:extLst>
          </p:cNvPr>
          <p:cNvSpPr txBox="1"/>
          <p:nvPr/>
        </p:nvSpPr>
        <p:spPr>
          <a:xfrm>
            <a:off x="2358571" y="1716594"/>
            <a:ext cx="722992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Special Mental Health Workshop (Thursday 22 May):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Focused on empowering patient group leaders with best practices to address emotional challenges linked to rare diseases.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Hands-On Workshops (Friday 23 &amp; Saturday 24 May):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Advocacy Skills: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Boosting influence on policy and decision-making at national and EU levels.</a:t>
            </a:r>
            <a:br>
              <a:rPr lang="en-US" sz="1600" dirty="0">
                <a:latin typeface="Arial"/>
                <a:cs typeface="Arial"/>
              </a:rPr>
            </a:b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Volunteer Engagement: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Strengthening involvement in healthcare and the medicines lifecycle.</a:t>
            </a:r>
            <a:br>
              <a:rPr lang="en-US" sz="1600" dirty="0">
                <a:latin typeface="Arial"/>
                <a:cs typeface="Arial"/>
              </a:rPr>
            </a:br>
            <a:br>
              <a:rPr lang="en-US" sz="1600" dirty="0">
                <a:latin typeface="Arial"/>
                <a:cs typeface="Arial"/>
              </a:rPr>
            </a:b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Data-Driven Advocacy: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Utilizing Rare Barometer results to support policy change.</a:t>
            </a:r>
            <a:endParaRPr lang="en-US" sz="1600" dirty="0">
              <a:solidFill>
                <a:schemeClr val="bg1"/>
              </a:solidFill>
              <a:latin typeface="Aptos" panose="02110004020202020204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endParaRPr lang="en-US" sz="1600" dirty="0"/>
          </a:p>
          <a:p>
            <a:br>
              <a:rPr lang="en-US" sz="1600" dirty="0"/>
            </a:br>
            <a:endParaRPr lang="en-US" sz="1600">
              <a:solidFill>
                <a:schemeClr val="bg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88D0C-41E7-C5FB-FE54-121AF33058B3}"/>
              </a:ext>
            </a:extLst>
          </p:cNvPr>
          <p:cNvSpPr txBox="1"/>
          <p:nvPr/>
        </p:nvSpPr>
        <p:spPr>
          <a:xfrm>
            <a:off x="698" y="1395"/>
            <a:ext cx="30507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solidFill>
                  <a:srgbClr val="122D48"/>
                </a:solidFill>
              </a:rPr>
              <a:t>PROGRAMMEHIGHLIGHTS</a:t>
            </a:r>
          </a:p>
        </p:txBody>
      </p:sp>
    </p:spTree>
    <p:extLst>
      <p:ext uri="{BB962C8B-B14F-4D97-AF65-F5344CB8AC3E}">
        <p14:creationId xmlns:p14="http://schemas.microsoft.com/office/powerpoint/2010/main" val="172834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Rhiannon Walls</dc:creator>
  <cp:lastModifiedBy>Rhiannon Walls</cp:lastModifiedBy>
  <cp:revision>100</cp:revision>
  <dcterms:created xsi:type="dcterms:W3CDTF">2025-04-02T14:50:58Z</dcterms:created>
  <dcterms:modified xsi:type="dcterms:W3CDTF">2025-04-03T15:09:32Z</dcterms:modified>
</cp:coreProperties>
</file>